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8" d="100"/>
          <a:sy n="98" d="100"/>
        </p:scale>
        <p:origin x="-1400" y="-11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272310211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Shape 48"/>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9" name="Shape 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to wear: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1" name="Shape 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4" name="Shape 9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esta, es, estar</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Shape 11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6" name="Shape 11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7" name="Shape 1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9" name="Shape 1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 hotel,   need to add restaurant,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p:nvPr/>
        </p:nvSpPr>
        <p:spPr>
          <a:xfrm>
            <a:off x="0" y="0"/>
            <a:ext cx="9144000" cy="5176499"/>
          </a:xfrm>
          <a:prstGeom prst="rect">
            <a:avLst/>
          </a:prstGeom>
          <a:gradFill>
            <a:gsLst>
              <a:gs pos="0">
                <a:srgbClr val="003171"/>
              </a:gs>
              <a:gs pos="100000">
                <a:srgbClr val="549FFF"/>
              </a:gs>
            </a:gsLst>
            <a:lin ang="7920000" scaled="0"/>
          </a:gradFill>
          <a:ln>
            <a:noFill/>
          </a:ln>
        </p:spPr>
        <p:txBody>
          <a:bodyPr lIns="91425" tIns="45700" rIns="91425" bIns="45700" anchor="ctr" anchorCtr="0">
            <a:noAutofit/>
          </a:bodyPr>
          <a:lstStyle/>
          <a:p>
            <a:endParaRPr/>
          </a:p>
        </p:txBody>
      </p:sp>
      <p:sp>
        <p:nvSpPr>
          <p:cNvPr id="9" name="Shape 9"/>
          <p:cNvSpPr/>
          <p:nvPr/>
        </p:nvSpPr>
        <p:spPr>
          <a:xfrm flipH="1">
            <a:off x="-3832" y="12039"/>
            <a:ext cx="10925833" cy="5165065"/>
          </a:xfrm>
          <a:custGeom>
            <a:avLst/>
            <a:gdLst/>
            <a:ahLst/>
            <a:cxnLst/>
            <a:rect l="0" t="0" r="0" b="0"/>
            <a:pathLst>
              <a:path w="24279631" h="6863875" extrusionOk="0">
                <a:moveTo>
                  <a:pt x="9291599" y="0"/>
                </a:moveTo>
                <a:lnTo>
                  <a:pt x="24279631" y="5875"/>
                </a:lnTo>
                <a:lnTo>
                  <a:pt x="24250422" y="6863875"/>
                </a:lnTo>
                <a:lnTo>
                  <a:pt x="8740466" y="6858000"/>
                </a:lnTo>
                <a:cubicBezTo>
                  <a:pt x="0" y="3062308"/>
                  <a:pt x="7449035" y="312298"/>
                  <a:pt x="9291599" y="0"/>
                </a:cubicBezTo>
                <a:close/>
              </a:path>
            </a:pathLst>
          </a:custGeom>
          <a:gradFill>
            <a:gsLst>
              <a:gs pos="0">
                <a:srgbClr val="549FFF">
                  <a:alpha val="40784"/>
                </a:srgbClr>
              </a:gs>
              <a:gs pos="41000">
                <a:srgbClr val="003171">
                  <a:alpha val="94901"/>
                </a:srgbClr>
              </a:gs>
              <a:gs pos="100000">
                <a:srgbClr val="003171">
                  <a:alpha val="94901"/>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10" name="Shape 10"/>
          <p:cNvSpPr/>
          <p:nvPr/>
        </p:nvSpPr>
        <p:spPr>
          <a:xfrm flipH="1">
            <a:off x="14659" y="660"/>
            <a:ext cx="10500940" cy="5165065"/>
          </a:xfrm>
          <a:custGeom>
            <a:avLst/>
            <a:gdLst/>
            <a:ahLst/>
            <a:cxnLst/>
            <a:rect l="0" t="0" r="0" b="0"/>
            <a:pathLst>
              <a:path w="24279631" h="6863875" extrusionOk="0">
                <a:moveTo>
                  <a:pt x="9291599" y="0"/>
                </a:moveTo>
                <a:lnTo>
                  <a:pt x="24279631" y="5875"/>
                </a:lnTo>
                <a:lnTo>
                  <a:pt x="24250422" y="6863875"/>
                </a:lnTo>
                <a:lnTo>
                  <a:pt x="8740466" y="6858000"/>
                </a:lnTo>
                <a:cubicBezTo>
                  <a:pt x="0" y="3062308"/>
                  <a:pt x="7449035" y="312298"/>
                  <a:pt x="9291599" y="0"/>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b" anchorCtr="0">
            <a:noAutofit/>
          </a:bodyPr>
          <a:lstStyle/>
          <a:p>
            <a:endParaRPr/>
          </a:p>
        </p:txBody>
      </p:sp>
      <p:sp>
        <p:nvSpPr>
          <p:cNvPr id="11" name="Shape 11"/>
          <p:cNvSpPr/>
          <p:nvPr/>
        </p:nvSpPr>
        <p:spPr>
          <a:xfrm>
            <a:off x="-846666" y="-661"/>
            <a:ext cx="2167466" cy="5176308"/>
          </a:xfrm>
          <a:custGeom>
            <a:avLst/>
            <a:gdLst/>
            <a:ahLst/>
            <a:cxnLst/>
            <a:rect l="0" t="0" r="0" b="0"/>
            <a:pathLst>
              <a:path w="2167467" h="6180667" extrusionOk="0">
                <a:moveTo>
                  <a:pt x="939800" y="0"/>
                </a:moveTo>
                <a:lnTo>
                  <a:pt x="1905000" y="5881"/>
                </a:lnTo>
                <a:cubicBezTo>
                  <a:pt x="2167467" y="1035992"/>
                  <a:pt x="0" y="1848556"/>
                  <a:pt x="1896533" y="6180667"/>
                </a:cubicBezTo>
                <a:lnTo>
                  <a:pt x="939800" y="6180667"/>
                </a:lnTo>
                <a:lnTo>
                  <a:pt x="939800" y="0"/>
                </a:lnTo>
                <a:close/>
              </a:path>
            </a:pathLst>
          </a:custGeom>
          <a:gradFill>
            <a:gsLst>
              <a:gs pos="0">
                <a:srgbClr val="003171">
                  <a:alpha val="20784"/>
                </a:srgbClr>
              </a:gs>
              <a:gs pos="100000">
                <a:srgbClr val="65A8FF">
                  <a:alpha val="20784"/>
                </a:srgbClr>
              </a:gs>
            </a:gsLst>
            <a:lin ang="0" scaled="0"/>
          </a:gradFill>
          <a:ln>
            <a:noFill/>
          </a:ln>
        </p:spPr>
        <p:txBody>
          <a:bodyPr lIns="91425" tIns="45700" rIns="91425" bIns="45700" anchor="ctr" anchorCtr="0">
            <a:noAutofit/>
          </a:bodyPr>
          <a:lstStyle/>
          <a:p>
            <a:endParaRPr/>
          </a:p>
        </p:txBody>
      </p:sp>
      <p:sp>
        <p:nvSpPr>
          <p:cNvPr id="12" name="Shape 12"/>
          <p:cNvSpPr/>
          <p:nvPr/>
        </p:nvSpPr>
        <p:spPr>
          <a:xfrm rot="10800000" flipH="1">
            <a:off x="-524933" y="131"/>
            <a:ext cx="1403434" cy="5176308"/>
          </a:xfrm>
          <a:custGeom>
            <a:avLst/>
            <a:gdLst/>
            <a:ahLst/>
            <a:cxnLst/>
            <a:rect l="0" t="0" r="0" b="0"/>
            <a:pathLst>
              <a:path w="2167467" h="6180667" extrusionOk="0">
                <a:moveTo>
                  <a:pt x="939800" y="0"/>
                </a:moveTo>
                <a:lnTo>
                  <a:pt x="1905000" y="5881"/>
                </a:lnTo>
                <a:cubicBezTo>
                  <a:pt x="2167467" y="1035992"/>
                  <a:pt x="0" y="1848556"/>
                  <a:pt x="1896533" y="6180667"/>
                </a:cubicBezTo>
                <a:lnTo>
                  <a:pt x="939800" y="6180667"/>
                </a:lnTo>
                <a:lnTo>
                  <a:pt x="939800" y="0"/>
                </a:lnTo>
                <a:close/>
              </a:path>
            </a:pathLst>
          </a:custGeom>
          <a:gradFill>
            <a:gsLst>
              <a:gs pos="0">
                <a:srgbClr val="003171">
                  <a:alpha val="20784"/>
                </a:srgbClr>
              </a:gs>
              <a:gs pos="100000">
                <a:srgbClr val="65A8FF">
                  <a:alpha val="20784"/>
                </a:srgbClr>
              </a:gs>
            </a:gsLst>
            <a:lin ang="0" scaled="0"/>
          </a:gradFill>
          <a:ln>
            <a:noFill/>
          </a:ln>
        </p:spPr>
        <p:txBody>
          <a:bodyPr lIns="91425" tIns="45700" rIns="91425" bIns="45700" anchor="ctr" anchorCtr="0">
            <a:noAutofit/>
          </a:bodyPr>
          <a:lstStyle/>
          <a:p>
            <a:endParaRPr/>
          </a:p>
        </p:txBody>
      </p:sp>
      <p:sp>
        <p:nvSpPr>
          <p:cNvPr id="13" name="Shape 13"/>
          <p:cNvSpPr txBox="1">
            <a:spLocks noGrp="1"/>
          </p:cNvSpPr>
          <p:nvPr>
            <p:ph type="ctrTitle"/>
          </p:nvPr>
        </p:nvSpPr>
        <p:spPr>
          <a:xfrm>
            <a:off x="1082040" y="1242060"/>
            <a:ext cx="7050900" cy="1102500"/>
          </a:xfrm>
          <a:prstGeom prst="rect">
            <a:avLst/>
          </a:prstGeom>
        </p:spPr>
        <p:txBody>
          <a:bodyPr lIns="91425" tIns="91425" rIns="91425" bIns="91425" anchor="b" anchorCtr="0"/>
          <a:lstStyle>
            <a:lvl1pPr indent="304800" algn="r">
              <a:buClr>
                <a:schemeClr val="lt1"/>
              </a:buClr>
              <a:buSzPct val="100000"/>
              <a:defRPr sz="4800">
                <a:solidFill>
                  <a:schemeClr val="lt1"/>
                </a:solidFill>
              </a:defRPr>
            </a:lvl1pPr>
            <a:lvl2pPr indent="304800" algn="r">
              <a:buClr>
                <a:schemeClr val="lt1"/>
              </a:buClr>
              <a:buSzPct val="100000"/>
              <a:defRPr sz="4800">
                <a:solidFill>
                  <a:schemeClr val="lt1"/>
                </a:solidFill>
              </a:defRPr>
            </a:lvl2pPr>
            <a:lvl3pPr indent="304800" algn="r">
              <a:buClr>
                <a:schemeClr val="lt1"/>
              </a:buClr>
              <a:buSzPct val="100000"/>
              <a:defRPr sz="4800">
                <a:solidFill>
                  <a:schemeClr val="lt1"/>
                </a:solidFill>
              </a:defRPr>
            </a:lvl3pPr>
            <a:lvl4pPr indent="304800" algn="r">
              <a:buClr>
                <a:schemeClr val="lt1"/>
              </a:buClr>
              <a:buSzPct val="100000"/>
              <a:defRPr sz="4800">
                <a:solidFill>
                  <a:schemeClr val="lt1"/>
                </a:solidFill>
              </a:defRPr>
            </a:lvl4pPr>
            <a:lvl5pPr indent="304800" algn="r">
              <a:buClr>
                <a:schemeClr val="lt1"/>
              </a:buClr>
              <a:buSzPct val="100000"/>
              <a:defRPr sz="4800">
                <a:solidFill>
                  <a:schemeClr val="lt1"/>
                </a:solidFill>
              </a:defRPr>
            </a:lvl5pPr>
            <a:lvl6pPr indent="304800" algn="r">
              <a:buClr>
                <a:schemeClr val="lt1"/>
              </a:buClr>
              <a:buSzPct val="100000"/>
              <a:defRPr sz="4800">
                <a:solidFill>
                  <a:schemeClr val="lt1"/>
                </a:solidFill>
              </a:defRPr>
            </a:lvl6pPr>
            <a:lvl7pPr indent="304800" algn="r">
              <a:buClr>
                <a:schemeClr val="lt1"/>
              </a:buClr>
              <a:buSzPct val="100000"/>
              <a:defRPr sz="4800">
                <a:solidFill>
                  <a:schemeClr val="lt1"/>
                </a:solidFill>
              </a:defRPr>
            </a:lvl7pPr>
            <a:lvl8pPr indent="304800" algn="r">
              <a:buClr>
                <a:schemeClr val="lt1"/>
              </a:buClr>
              <a:buSzPct val="100000"/>
              <a:defRPr sz="4800">
                <a:solidFill>
                  <a:schemeClr val="lt1"/>
                </a:solidFill>
              </a:defRPr>
            </a:lvl8pPr>
            <a:lvl9pPr indent="304800" algn="r">
              <a:buClr>
                <a:schemeClr val="lt1"/>
              </a:buClr>
              <a:buSzPct val="100000"/>
              <a:defRPr sz="4800">
                <a:solidFill>
                  <a:schemeClr val="lt1"/>
                </a:solidFill>
              </a:defRPr>
            </a:lvl9pPr>
          </a:lstStyle>
          <a:p>
            <a:endParaRPr/>
          </a:p>
        </p:txBody>
      </p:sp>
      <p:sp>
        <p:nvSpPr>
          <p:cNvPr id="14" name="Shape 14"/>
          <p:cNvSpPr txBox="1">
            <a:spLocks noGrp="1"/>
          </p:cNvSpPr>
          <p:nvPr>
            <p:ph type="subTitle" idx="1"/>
          </p:nvPr>
        </p:nvSpPr>
        <p:spPr>
          <a:xfrm>
            <a:off x="1082040" y="2423159"/>
            <a:ext cx="7035899" cy="694199"/>
          </a:xfrm>
          <a:prstGeom prst="rect">
            <a:avLst/>
          </a:prstGeom>
        </p:spPr>
        <p:txBody>
          <a:bodyPr lIns="91425" tIns="91425" rIns="91425" bIns="91425" anchor="t" anchorCtr="0"/>
          <a:lstStyle>
            <a:lvl1pPr marL="0" indent="152400" algn="r">
              <a:buClr>
                <a:schemeClr val="lt1"/>
              </a:buClr>
              <a:buSzPct val="100000"/>
              <a:buNone/>
              <a:defRPr sz="2400">
                <a:solidFill>
                  <a:schemeClr val="lt1"/>
                </a:solidFill>
              </a:defRPr>
            </a:lvl1pPr>
            <a:lvl2pPr marL="0" indent="152400" algn="r">
              <a:spcBef>
                <a:spcPts val="0"/>
              </a:spcBef>
              <a:buClr>
                <a:schemeClr val="lt1"/>
              </a:buClr>
              <a:buSzPct val="100000"/>
              <a:buNone/>
              <a:defRPr sz="2400">
                <a:solidFill>
                  <a:schemeClr val="lt1"/>
                </a:solidFill>
              </a:defRPr>
            </a:lvl2pPr>
            <a:lvl3pPr marL="0" indent="152400" algn="r">
              <a:spcBef>
                <a:spcPts val="0"/>
              </a:spcBef>
              <a:buClr>
                <a:schemeClr val="lt1"/>
              </a:buClr>
              <a:buNone/>
              <a:defRPr>
                <a:solidFill>
                  <a:schemeClr val="lt1"/>
                </a:solidFill>
              </a:defRPr>
            </a:lvl3pPr>
            <a:lvl4pPr marL="0" indent="152400" algn="r">
              <a:spcBef>
                <a:spcPts val="0"/>
              </a:spcBef>
              <a:buClr>
                <a:schemeClr val="lt1"/>
              </a:buClr>
              <a:buSzPct val="100000"/>
              <a:buNone/>
              <a:defRPr sz="2400">
                <a:solidFill>
                  <a:schemeClr val="lt1"/>
                </a:solidFill>
              </a:defRPr>
            </a:lvl4pPr>
            <a:lvl5pPr marL="0" indent="152400" algn="r">
              <a:spcBef>
                <a:spcPts val="0"/>
              </a:spcBef>
              <a:buClr>
                <a:schemeClr val="lt1"/>
              </a:buClr>
              <a:buSzPct val="100000"/>
              <a:buNone/>
              <a:defRPr sz="2400">
                <a:solidFill>
                  <a:schemeClr val="lt1"/>
                </a:solidFill>
              </a:defRPr>
            </a:lvl5pPr>
            <a:lvl6pPr marL="0" indent="152400" algn="r">
              <a:spcBef>
                <a:spcPts val="0"/>
              </a:spcBef>
              <a:buClr>
                <a:schemeClr val="lt1"/>
              </a:buClr>
              <a:buSzPct val="100000"/>
              <a:buNone/>
              <a:defRPr sz="2400">
                <a:solidFill>
                  <a:schemeClr val="lt1"/>
                </a:solidFill>
              </a:defRPr>
            </a:lvl6pPr>
            <a:lvl7pPr marL="0" indent="152400" algn="r">
              <a:spcBef>
                <a:spcPts val="0"/>
              </a:spcBef>
              <a:buClr>
                <a:schemeClr val="lt1"/>
              </a:buClr>
              <a:buSzPct val="100000"/>
              <a:buNone/>
              <a:defRPr sz="2400">
                <a:solidFill>
                  <a:schemeClr val="lt1"/>
                </a:solidFill>
              </a:defRPr>
            </a:lvl7pPr>
            <a:lvl8pPr marL="0" indent="152400" algn="r">
              <a:spcBef>
                <a:spcPts val="0"/>
              </a:spcBef>
              <a:buClr>
                <a:schemeClr val="lt1"/>
              </a:buClr>
              <a:buSzPct val="100000"/>
              <a:buNone/>
              <a:defRPr sz="2400">
                <a:solidFill>
                  <a:schemeClr val="lt1"/>
                </a:solidFill>
              </a:defRPr>
            </a:lvl8pPr>
            <a:lvl9pPr marL="0" indent="152400" algn="r">
              <a:spcBef>
                <a:spcPts val="0"/>
              </a:spcBef>
              <a:buClr>
                <a:schemeClr val="lt1"/>
              </a:buClr>
              <a:buSzPct val="100000"/>
              <a:buNone/>
              <a:defRPr sz="24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5"/>
        <p:cNvGrpSpPr/>
        <p:nvPr/>
      </p:nvGrpSpPr>
      <p:grpSpPr>
        <a:xfrm>
          <a:off x="0" y="0"/>
          <a:ext cx="0" cy="0"/>
          <a:chOff x="0" y="0"/>
          <a:chExt cx="0" cy="0"/>
        </a:xfrm>
      </p:grpSpPr>
      <p:sp>
        <p:nvSpPr>
          <p:cNvPr id="16" name="Shape 16"/>
          <p:cNvSpPr/>
          <p:nvPr/>
        </p:nvSpPr>
        <p:spPr>
          <a:xfrm rot="10800000" flipH="1">
            <a:off x="-348182" y="-16424"/>
            <a:ext cx="1723519" cy="5159924"/>
          </a:xfrm>
          <a:custGeom>
            <a:avLst/>
            <a:gdLst/>
            <a:ahLst/>
            <a:cxnLst/>
            <a:rect l="0" t="0" r="0" b="0"/>
            <a:pathLst>
              <a:path w="4476675" h="6879900" extrusionOk="0">
                <a:moveTo>
                  <a:pt x="4476676" y="16025"/>
                </a:moveTo>
                <a:lnTo>
                  <a:pt x="879695" y="0"/>
                </a:lnTo>
                <a:cubicBezTo>
                  <a:pt x="886211" y="2293300"/>
                  <a:pt x="892726" y="4586600"/>
                  <a:pt x="899242" y="6879900"/>
                </a:cubicBezTo>
                <a:lnTo>
                  <a:pt x="3909760" y="6861462"/>
                </a:lnTo>
                <a:cubicBezTo>
                  <a:pt x="0" y="3547544"/>
                  <a:pt x="1695771" y="1824359"/>
                  <a:pt x="447667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17" name="Shape 17"/>
          <p:cNvSpPr txBox="1">
            <a:spLocks noGrp="1"/>
          </p:cNvSpPr>
          <p:nvPr>
            <p:ph type="body" idx="1"/>
          </p:nvPr>
        </p:nvSpPr>
        <p:spPr>
          <a:xfrm>
            <a:off x="457200" y="1244242"/>
            <a:ext cx="8229600" cy="3630300"/>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8" name="Shape 18"/>
          <p:cNvSpPr/>
          <p:nvPr/>
        </p:nvSpPr>
        <p:spPr>
          <a:xfrm rot="10800000" flipH="1">
            <a:off x="-1118653" y="774"/>
            <a:ext cx="3100650" cy="5142725"/>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19" name="Shape 19"/>
          <p:cNvSpPr/>
          <p:nvPr/>
        </p:nvSpPr>
        <p:spPr>
          <a:xfrm rot="10800000">
            <a:off x="8088846" y="-9550"/>
            <a:ext cx="1100667" cy="5153050"/>
          </a:xfrm>
          <a:custGeom>
            <a:avLst/>
            <a:gdLst/>
            <a:ahLst/>
            <a:cxnLst/>
            <a:rect l="0" t="0" r="0" b="0"/>
            <a:pathLst>
              <a:path w="1100668" h="6916846" extrusionOk="0">
                <a:moveTo>
                  <a:pt x="0" y="11711"/>
                </a:moveTo>
                <a:lnTo>
                  <a:pt x="956734" y="0"/>
                </a:lnTo>
                <a:cubicBezTo>
                  <a:pt x="33869" y="3419922"/>
                  <a:pt x="220135" y="4504457"/>
                  <a:pt x="1100668" y="6916846"/>
                </a:cubicBezTo>
                <a:lnTo>
                  <a:pt x="0" y="6916846"/>
                </a:lnTo>
                <a:lnTo>
                  <a:pt x="0" y="11711"/>
                </a:lnTo>
                <a:close/>
              </a:path>
            </a:pathLst>
          </a:custGeom>
          <a:gradFill>
            <a:gsLst>
              <a:gs pos="0">
                <a:srgbClr val="003171"/>
              </a:gs>
              <a:gs pos="100000">
                <a:srgbClr val="65A8FF"/>
              </a:gs>
            </a:gsLst>
            <a:lin ang="5700000" scaled="0"/>
          </a:gradFill>
          <a:ln>
            <a:noFill/>
          </a:ln>
        </p:spPr>
        <p:txBody>
          <a:bodyPr lIns="91425" tIns="45700" rIns="91425" bIns="45700" anchor="ctr" anchorCtr="0">
            <a:noAutofit/>
          </a:bodyPr>
          <a:lstStyle/>
          <a:p>
            <a:endParaRPr/>
          </a:p>
        </p:txBody>
      </p:sp>
      <p:sp>
        <p:nvSpPr>
          <p:cNvPr id="20" name="Shape 20"/>
          <p:cNvSpPr txBox="1">
            <a:spLocks noGrp="1"/>
          </p:cNvSpPr>
          <p:nvPr>
            <p:ph type="title"/>
          </p:nvPr>
        </p:nvSpPr>
        <p:spPr>
          <a:xfrm>
            <a:off x="457200" y="205978"/>
            <a:ext cx="8229600" cy="9942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1"/>
        <p:cNvGrpSpPr/>
        <p:nvPr/>
      </p:nvGrpSpPr>
      <p:grpSpPr>
        <a:xfrm>
          <a:off x="0" y="0"/>
          <a:ext cx="0" cy="0"/>
          <a:chOff x="0" y="0"/>
          <a:chExt cx="0" cy="0"/>
        </a:xfrm>
      </p:grpSpPr>
      <p:sp>
        <p:nvSpPr>
          <p:cNvPr id="22" name="Shape 22"/>
          <p:cNvSpPr/>
          <p:nvPr/>
        </p:nvSpPr>
        <p:spPr>
          <a:xfrm rot="10800000" flipH="1">
            <a:off x="-348182" y="-16424"/>
            <a:ext cx="1723519" cy="5159924"/>
          </a:xfrm>
          <a:custGeom>
            <a:avLst/>
            <a:gdLst/>
            <a:ahLst/>
            <a:cxnLst/>
            <a:rect l="0" t="0" r="0" b="0"/>
            <a:pathLst>
              <a:path w="4476675" h="6879900" extrusionOk="0">
                <a:moveTo>
                  <a:pt x="4476676" y="16025"/>
                </a:moveTo>
                <a:lnTo>
                  <a:pt x="879695" y="0"/>
                </a:lnTo>
                <a:cubicBezTo>
                  <a:pt x="886211" y="2293300"/>
                  <a:pt x="892726" y="4586600"/>
                  <a:pt x="899242" y="6879900"/>
                </a:cubicBezTo>
                <a:lnTo>
                  <a:pt x="3909760" y="6861462"/>
                </a:lnTo>
                <a:cubicBezTo>
                  <a:pt x="0" y="3547544"/>
                  <a:pt x="1695771" y="1824359"/>
                  <a:pt x="447667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23" name="Shape 23"/>
          <p:cNvSpPr/>
          <p:nvPr/>
        </p:nvSpPr>
        <p:spPr>
          <a:xfrm rot="10800000" flipH="1">
            <a:off x="-1118653" y="774"/>
            <a:ext cx="3100650" cy="5142725"/>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24" name="Shape 24"/>
          <p:cNvSpPr/>
          <p:nvPr/>
        </p:nvSpPr>
        <p:spPr>
          <a:xfrm rot="10800000">
            <a:off x="8088846" y="-9550"/>
            <a:ext cx="1100667" cy="5153050"/>
          </a:xfrm>
          <a:custGeom>
            <a:avLst/>
            <a:gdLst/>
            <a:ahLst/>
            <a:cxnLst/>
            <a:rect l="0" t="0" r="0" b="0"/>
            <a:pathLst>
              <a:path w="1100668" h="6916846" extrusionOk="0">
                <a:moveTo>
                  <a:pt x="0" y="11711"/>
                </a:moveTo>
                <a:lnTo>
                  <a:pt x="956734" y="0"/>
                </a:lnTo>
                <a:cubicBezTo>
                  <a:pt x="33869" y="3419922"/>
                  <a:pt x="220135" y="4504457"/>
                  <a:pt x="1100668" y="6916846"/>
                </a:cubicBezTo>
                <a:lnTo>
                  <a:pt x="0" y="6916846"/>
                </a:lnTo>
                <a:lnTo>
                  <a:pt x="0" y="11711"/>
                </a:lnTo>
                <a:close/>
              </a:path>
            </a:pathLst>
          </a:custGeom>
          <a:gradFill>
            <a:gsLst>
              <a:gs pos="0">
                <a:srgbClr val="003171"/>
              </a:gs>
              <a:gs pos="100000">
                <a:srgbClr val="65A8FF"/>
              </a:gs>
            </a:gsLst>
            <a:lin ang="5700000" scaled="0"/>
          </a:gradFill>
          <a:ln>
            <a:noFill/>
          </a:ln>
        </p:spPr>
        <p:txBody>
          <a:bodyPr lIns="91425" tIns="45700" rIns="91425" bIns="45700" anchor="ctr" anchorCtr="0">
            <a:noAutofit/>
          </a:bodyPr>
          <a:lstStyle/>
          <a:p>
            <a:endParaRPr/>
          </a:p>
        </p:txBody>
      </p:sp>
      <p:sp>
        <p:nvSpPr>
          <p:cNvPr id="25" name="Shape 25"/>
          <p:cNvSpPr txBox="1">
            <a:spLocks noGrp="1"/>
          </p:cNvSpPr>
          <p:nvPr>
            <p:ph type="title"/>
          </p:nvPr>
        </p:nvSpPr>
        <p:spPr>
          <a:xfrm>
            <a:off x="457200" y="205978"/>
            <a:ext cx="8229600" cy="9942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26" name="Shape 26"/>
          <p:cNvSpPr txBox="1">
            <a:spLocks noGrp="1"/>
          </p:cNvSpPr>
          <p:nvPr>
            <p:ph type="body" idx="1"/>
          </p:nvPr>
        </p:nvSpPr>
        <p:spPr>
          <a:xfrm>
            <a:off x="457200" y="1244242"/>
            <a:ext cx="4038599" cy="3630300"/>
          </a:xfrm>
          <a:prstGeom prst="rect">
            <a:avLst/>
          </a:prstGeom>
        </p:spPr>
        <p:txBody>
          <a:bodyPr lIns="91425" tIns="91425" rIns="91425" bIns="91425" anchor="t" anchorCtr="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endParaRPr/>
          </a:p>
        </p:txBody>
      </p:sp>
      <p:sp>
        <p:nvSpPr>
          <p:cNvPr id="27" name="Shape 27"/>
          <p:cNvSpPr txBox="1">
            <a:spLocks noGrp="1"/>
          </p:cNvSpPr>
          <p:nvPr>
            <p:ph type="body" idx="2"/>
          </p:nvPr>
        </p:nvSpPr>
        <p:spPr>
          <a:xfrm>
            <a:off x="4648200" y="1244242"/>
            <a:ext cx="4038599" cy="3630300"/>
          </a:xfrm>
          <a:prstGeom prst="rect">
            <a:avLst/>
          </a:prstGeom>
        </p:spPr>
        <p:txBody>
          <a:bodyPr lIns="91425" tIns="91425" rIns="91425" bIns="91425" anchor="t" anchorCtr="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8"/>
        <p:cNvGrpSpPr/>
        <p:nvPr/>
      </p:nvGrpSpPr>
      <p:grpSpPr>
        <a:xfrm>
          <a:off x="0" y="0"/>
          <a:ext cx="0" cy="0"/>
          <a:chOff x="0" y="0"/>
          <a:chExt cx="0" cy="0"/>
        </a:xfrm>
      </p:grpSpPr>
      <p:sp>
        <p:nvSpPr>
          <p:cNvPr id="29" name="Shape 29"/>
          <p:cNvSpPr/>
          <p:nvPr/>
        </p:nvSpPr>
        <p:spPr>
          <a:xfrm rot="10800000" flipH="1">
            <a:off x="-348182" y="-16424"/>
            <a:ext cx="1723519" cy="5159924"/>
          </a:xfrm>
          <a:custGeom>
            <a:avLst/>
            <a:gdLst/>
            <a:ahLst/>
            <a:cxnLst/>
            <a:rect l="0" t="0" r="0" b="0"/>
            <a:pathLst>
              <a:path w="4476675" h="6879900" extrusionOk="0">
                <a:moveTo>
                  <a:pt x="4476676" y="16025"/>
                </a:moveTo>
                <a:lnTo>
                  <a:pt x="879695" y="0"/>
                </a:lnTo>
                <a:cubicBezTo>
                  <a:pt x="886211" y="2293300"/>
                  <a:pt x="892726" y="4586600"/>
                  <a:pt x="899242" y="6879900"/>
                </a:cubicBezTo>
                <a:lnTo>
                  <a:pt x="3909760" y="6861462"/>
                </a:lnTo>
                <a:cubicBezTo>
                  <a:pt x="0" y="3547544"/>
                  <a:pt x="1695771" y="1824359"/>
                  <a:pt x="447667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30" name="Shape 30"/>
          <p:cNvSpPr/>
          <p:nvPr/>
        </p:nvSpPr>
        <p:spPr>
          <a:xfrm rot="10800000" flipH="1">
            <a:off x="-1118653" y="774"/>
            <a:ext cx="3100650" cy="5142725"/>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31" name="Shape 31"/>
          <p:cNvSpPr/>
          <p:nvPr/>
        </p:nvSpPr>
        <p:spPr>
          <a:xfrm rot="10800000">
            <a:off x="8088846" y="-9550"/>
            <a:ext cx="1100667" cy="5153050"/>
          </a:xfrm>
          <a:custGeom>
            <a:avLst/>
            <a:gdLst/>
            <a:ahLst/>
            <a:cxnLst/>
            <a:rect l="0" t="0" r="0" b="0"/>
            <a:pathLst>
              <a:path w="1100668" h="6916846" extrusionOk="0">
                <a:moveTo>
                  <a:pt x="0" y="11711"/>
                </a:moveTo>
                <a:lnTo>
                  <a:pt x="956734" y="0"/>
                </a:lnTo>
                <a:cubicBezTo>
                  <a:pt x="33869" y="3419922"/>
                  <a:pt x="220135" y="4504457"/>
                  <a:pt x="1100668" y="6916846"/>
                </a:cubicBezTo>
                <a:lnTo>
                  <a:pt x="0" y="6916846"/>
                </a:lnTo>
                <a:lnTo>
                  <a:pt x="0" y="11711"/>
                </a:lnTo>
                <a:close/>
              </a:path>
            </a:pathLst>
          </a:custGeom>
          <a:gradFill>
            <a:gsLst>
              <a:gs pos="0">
                <a:srgbClr val="003171"/>
              </a:gs>
              <a:gs pos="100000">
                <a:srgbClr val="65A8FF"/>
              </a:gs>
            </a:gsLst>
            <a:lin ang="5700000" scaled="0"/>
          </a:gradFill>
          <a:ln>
            <a:noFill/>
          </a:ln>
        </p:spPr>
        <p:txBody>
          <a:bodyPr lIns="91425" tIns="45700" rIns="91425" bIns="45700" anchor="ctr" anchorCtr="0">
            <a:noAutofit/>
          </a:bodyPr>
          <a:lstStyle/>
          <a:p>
            <a:endParaRPr/>
          </a:p>
        </p:txBody>
      </p:sp>
      <p:sp>
        <p:nvSpPr>
          <p:cNvPr id="32" name="Shape 32"/>
          <p:cNvSpPr txBox="1">
            <a:spLocks noGrp="1"/>
          </p:cNvSpPr>
          <p:nvPr>
            <p:ph type="title"/>
          </p:nvPr>
        </p:nvSpPr>
        <p:spPr>
          <a:xfrm>
            <a:off x="457200" y="205978"/>
            <a:ext cx="8229600" cy="9942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33"/>
        <p:cNvGrpSpPr/>
        <p:nvPr/>
      </p:nvGrpSpPr>
      <p:grpSpPr>
        <a:xfrm>
          <a:off x="0" y="0"/>
          <a:ext cx="0" cy="0"/>
          <a:chOff x="0" y="0"/>
          <a:chExt cx="0" cy="0"/>
        </a:xfrm>
      </p:grpSpPr>
      <p:grpSp>
        <p:nvGrpSpPr>
          <p:cNvPr id="34" name="Shape 34"/>
          <p:cNvGrpSpPr/>
          <p:nvPr/>
        </p:nvGrpSpPr>
        <p:grpSpPr>
          <a:xfrm>
            <a:off x="-6264" y="3700039"/>
            <a:ext cx="9150267" cy="2325488"/>
            <a:chOff x="-6264" y="4933386"/>
            <a:chExt cx="9150267" cy="3100650"/>
          </a:xfrm>
        </p:grpSpPr>
        <p:sp>
          <p:nvSpPr>
            <p:cNvPr id="35" name="Shape 35"/>
            <p:cNvSpPr/>
            <p:nvPr/>
          </p:nvSpPr>
          <p:spPr>
            <a:xfrm>
              <a:off x="-7" y="5537200"/>
              <a:ext cx="9144008" cy="1574769"/>
            </a:xfrm>
            <a:custGeom>
              <a:avLst/>
              <a:gdLst/>
              <a:ahLst/>
              <a:cxnLst/>
              <a:rect l="0" t="0" r="0" b="0"/>
              <a:pathLst>
                <a:path w="9144009" h="1257301" extrusionOk="0">
                  <a:moveTo>
                    <a:pt x="5" y="266700"/>
                  </a:moveTo>
                  <a:cubicBezTo>
                    <a:pt x="8115305" y="1257301"/>
                    <a:pt x="7620009" y="0"/>
                    <a:pt x="9144009" y="186267"/>
                  </a:cubicBezTo>
                  <a:cubicBezTo>
                    <a:pt x="9144008" y="441678"/>
                    <a:pt x="9143998" y="818763"/>
                    <a:pt x="9143997" y="1074174"/>
                  </a:cubicBezTo>
                  <a:lnTo>
                    <a:pt x="0" y="1086874"/>
                  </a:lnTo>
                  <a:cubicBezTo>
                    <a:pt x="0" y="854041"/>
                    <a:pt x="5" y="499533"/>
                    <a:pt x="5" y="266700"/>
                  </a:cubicBezTo>
                  <a:close/>
                </a:path>
              </a:pathLst>
            </a:custGeom>
            <a:gradFill>
              <a:gsLst>
                <a:gs pos="0">
                  <a:srgbClr val="549FFF"/>
                </a:gs>
                <a:gs pos="100000">
                  <a:srgbClr val="003171">
                    <a:alpha val="51764"/>
                  </a:srgbClr>
                </a:gs>
              </a:gsLst>
              <a:path path="circle">
                <a:fillToRect l="50000" t="50000" r="50000" b="50000"/>
              </a:path>
              <a:tileRect/>
            </a:gradFill>
            <a:ln>
              <a:noFill/>
            </a:ln>
          </p:spPr>
          <p:txBody>
            <a:bodyPr lIns="91425" tIns="45700" rIns="91425" bIns="45700" anchor="ctr" anchorCtr="0">
              <a:noAutofit/>
            </a:bodyPr>
            <a:lstStyle/>
            <a:p>
              <a:endParaRPr/>
            </a:p>
          </p:txBody>
        </p:sp>
        <p:sp>
          <p:nvSpPr>
            <p:cNvPr id="36" name="Shape 36"/>
            <p:cNvSpPr/>
            <p:nvPr/>
          </p:nvSpPr>
          <p:spPr>
            <a:xfrm rot="5400000" flipH="1">
              <a:off x="3018543" y="1908578"/>
              <a:ext cx="3100650" cy="9150266"/>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78823"/>
                  </a:srgbClr>
                </a:gs>
                <a:gs pos="41000">
                  <a:srgbClr val="003171">
                    <a:alpha val="78823"/>
                  </a:srgbClr>
                </a:gs>
                <a:gs pos="100000">
                  <a:srgbClr val="003171">
                    <a:alpha val="78823"/>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37" name="Shape 37"/>
            <p:cNvSpPr/>
            <p:nvPr/>
          </p:nvSpPr>
          <p:spPr>
            <a:xfrm>
              <a:off x="-7" y="5740400"/>
              <a:ext cx="9144010" cy="1574769"/>
            </a:xfrm>
            <a:custGeom>
              <a:avLst/>
              <a:gdLst/>
              <a:ahLst/>
              <a:cxnLst/>
              <a:rect l="0" t="0" r="0" b="0"/>
              <a:pathLst>
                <a:path w="9144011" h="1257301" extrusionOk="0">
                  <a:moveTo>
                    <a:pt x="7" y="266700"/>
                  </a:moveTo>
                  <a:cubicBezTo>
                    <a:pt x="8115307" y="1257301"/>
                    <a:pt x="7620011" y="0"/>
                    <a:pt x="9144011" y="186267"/>
                  </a:cubicBezTo>
                  <a:lnTo>
                    <a:pt x="9144011" y="921775"/>
                  </a:lnTo>
                  <a:lnTo>
                    <a:pt x="0" y="931914"/>
                  </a:lnTo>
                  <a:cubicBezTo>
                    <a:pt x="0" y="699081"/>
                    <a:pt x="7" y="499533"/>
                    <a:pt x="7" y="266700"/>
                  </a:cubicBezTo>
                  <a:close/>
                </a:path>
              </a:pathLst>
            </a:custGeom>
            <a:gradFill>
              <a:gsLst>
                <a:gs pos="0">
                  <a:srgbClr val="549FFF">
                    <a:alpha val="81960"/>
                  </a:srgbClr>
                </a:gs>
                <a:gs pos="100000">
                  <a:srgbClr val="003171">
                    <a:alpha val="81960"/>
                  </a:srgbClr>
                </a:gs>
              </a:gsLst>
              <a:path path="circle">
                <a:fillToRect l="50000" t="50000" r="50000" b="50000"/>
              </a:path>
              <a:tileRect/>
            </a:gradFill>
            <a:ln>
              <a:noFill/>
            </a:ln>
          </p:spPr>
          <p:txBody>
            <a:bodyPr lIns="91425" tIns="45700" rIns="91425" bIns="45700" anchor="ctr" anchorCtr="0">
              <a:noAutofit/>
            </a:bodyPr>
            <a:lstStyle/>
            <a:p>
              <a:endParaRPr/>
            </a:p>
          </p:txBody>
        </p:sp>
      </p:grpSp>
      <p:sp>
        <p:nvSpPr>
          <p:cNvPr id="38" name="Shape 38"/>
          <p:cNvSpPr txBox="1">
            <a:spLocks noGrp="1"/>
          </p:cNvSpPr>
          <p:nvPr>
            <p:ph type="body" idx="1"/>
          </p:nvPr>
        </p:nvSpPr>
        <p:spPr>
          <a:xfrm>
            <a:off x="1792288" y="4025503"/>
            <a:ext cx="5486399" cy="603599"/>
          </a:xfrm>
          <a:prstGeom prst="rect">
            <a:avLst/>
          </a:prstGeom>
        </p:spPr>
        <p:txBody>
          <a:bodyPr lIns="91425" tIns="91425" rIns="91425" bIns="91425" anchor="ctr" anchorCtr="0"/>
          <a:lstStyle>
            <a:lvl1pPr marL="0" indent="152400" algn="ctr">
              <a:buSzPct val="100000"/>
              <a:buNone/>
              <a:defRPr sz="2400"/>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9"/>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lt2"/>
            </a:gs>
            <a:gs pos="100000">
              <a:schemeClr val="accent1"/>
            </a:gs>
          </a:gsLst>
          <a:path path="circle">
            <a:fillToRect l="50000" t="50000" r="50000" b="50000"/>
          </a:path>
          <a:tileRect/>
        </a:gra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994200"/>
          </a:xfrm>
          <a:prstGeom prst="rect">
            <a:avLst/>
          </a:prstGeom>
        </p:spPr>
        <p:txBody>
          <a:bodyPr lIns="91425" tIns="91425" rIns="91425" bIns="91425" anchor="b" anchorCtr="0"/>
          <a:lstStyle>
            <a:lvl1pPr marL="0" indent="254000">
              <a:buClr>
                <a:srgbClr val="00387E"/>
              </a:buClr>
              <a:buSzPct val="100000"/>
              <a:buFont typeface="Trebuchet MS"/>
              <a:buNone/>
              <a:defRPr sz="4000" b="1">
                <a:solidFill>
                  <a:srgbClr val="00387E"/>
                </a:solidFill>
                <a:latin typeface="Trebuchet MS"/>
                <a:ea typeface="Trebuchet MS"/>
                <a:cs typeface="Trebuchet MS"/>
                <a:sym typeface="Trebuchet MS"/>
              </a:defRPr>
            </a:lvl1pPr>
            <a:lvl2pPr marL="0" indent="254000">
              <a:buClr>
                <a:srgbClr val="00387E"/>
              </a:buClr>
              <a:buSzPct val="100000"/>
              <a:buFont typeface="Trebuchet MS"/>
              <a:buNone/>
              <a:defRPr sz="4000" b="1">
                <a:solidFill>
                  <a:srgbClr val="00387E"/>
                </a:solidFill>
                <a:latin typeface="Trebuchet MS"/>
                <a:ea typeface="Trebuchet MS"/>
                <a:cs typeface="Trebuchet MS"/>
                <a:sym typeface="Trebuchet MS"/>
              </a:defRPr>
            </a:lvl2pPr>
            <a:lvl3pPr marL="0" indent="254000">
              <a:buClr>
                <a:srgbClr val="00387E"/>
              </a:buClr>
              <a:buSzPct val="100000"/>
              <a:buFont typeface="Trebuchet MS"/>
              <a:buNone/>
              <a:defRPr sz="4000" b="1">
                <a:solidFill>
                  <a:srgbClr val="00387E"/>
                </a:solidFill>
                <a:latin typeface="Trebuchet MS"/>
                <a:ea typeface="Trebuchet MS"/>
                <a:cs typeface="Trebuchet MS"/>
                <a:sym typeface="Trebuchet MS"/>
              </a:defRPr>
            </a:lvl3pPr>
            <a:lvl4pPr marL="0" indent="254000">
              <a:buClr>
                <a:srgbClr val="00387E"/>
              </a:buClr>
              <a:buSzPct val="100000"/>
              <a:buFont typeface="Trebuchet MS"/>
              <a:buNone/>
              <a:defRPr sz="4000" b="1">
                <a:solidFill>
                  <a:srgbClr val="00387E"/>
                </a:solidFill>
                <a:latin typeface="Trebuchet MS"/>
                <a:ea typeface="Trebuchet MS"/>
                <a:cs typeface="Trebuchet MS"/>
                <a:sym typeface="Trebuchet MS"/>
              </a:defRPr>
            </a:lvl4pPr>
            <a:lvl5pPr marL="0" indent="254000">
              <a:buClr>
                <a:srgbClr val="00387E"/>
              </a:buClr>
              <a:buSzPct val="100000"/>
              <a:buFont typeface="Trebuchet MS"/>
              <a:buNone/>
              <a:defRPr sz="4000" b="1">
                <a:solidFill>
                  <a:srgbClr val="00387E"/>
                </a:solidFill>
                <a:latin typeface="Trebuchet MS"/>
                <a:ea typeface="Trebuchet MS"/>
                <a:cs typeface="Trebuchet MS"/>
                <a:sym typeface="Trebuchet MS"/>
              </a:defRPr>
            </a:lvl5pPr>
            <a:lvl6pPr marL="0" indent="254000">
              <a:buClr>
                <a:srgbClr val="00387E"/>
              </a:buClr>
              <a:buSzPct val="100000"/>
              <a:buFont typeface="Trebuchet MS"/>
              <a:buNone/>
              <a:defRPr sz="4000" b="1">
                <a:solidFill>
                  <a:srgbClr val="00387E"/>
                </a:solidFill>
                <a:latin typeface="Trebuchet MS"/>
                <a:ea typeface="Trebuchet MS"/>
                <a:cs typeface="Trebuchet MS"/>
                <a:sym typeface="Trebuchet MS"/>
              </a:defRPr>
            </a:lvl6pPr>
            <a:lvl7pPr marL="0" indent="254000">
              <a:buClr>
                <a:srgbClr val="00387E"/>
              </a:buClr>
              <a:buSzPct val="100000"/>
              <a:buFont typeface="Trebuchet MS"/>
              <a:buNone/>
              <a:defRPr sz="4000" b="1">
                <a:solidFill>
                  <a:srgbClr val="00387E"/>
                </a:solidFill>
                <a:latin typeface="Trebuchet MS"/>
                <a:ea typeface="Trebuchet MS"/>
                <a:cs typeface="Trebuchet MS"/>
                <a:sym typeface="Trebuchet MS"/>
              </a:defRPr>
            </a:lvl7pPr>
            <a:lvl8pPr marL="0" indent="254000">
              <a:buClr>
                <a:srgbClr val="00387E"/>
              </a:buClr>
              <a:buSzPct val="100000"/>
              <a:buFont typeface="Trebuchet MS"/>
              <a:buNone/>
              <a:defRPr sz="4000" b="1">
                <a:solidFill>
                  <a:srgbClr val="00387E"/>
                </a:solidFill>
                <a:latin typeface="Trebuchet MS"/>
                <a:ea typeface="Trebuchet MS"/>
                <a:cs typeface="Trebuchet MS"/>
                <a:sym typeface="Trebuchet MS"/>
              </a:defRPr>
            </a:lvl8pPr>
            <a:lvl9pPr marL="0" indent="254000">
              <a:buClr>
                <a:srgbClr val="00387E"/>
              </a:buClr>
              <a:buSzPct val="100000"/>
              <a:buFont typeface="Trebuchet MS"/>
              <a:buNone/>
              <a:defRPr sz="4000" b="1">
                <a:solidFill>
                  <a:srgbClr val="00387E"/>
                </a:solidFill>
                <a:latin typeface="Trebuchet MS"/>
                <a:ea typeface="Trebuchet MS"/>
                <a:cs typeface="Trebuchet MS"/>
                <a:sym typeface="Trebuchet MS"/>
              </a:defRPr>
            </a:lvl9pPr>
          </a:lstStyle>
          <a:p>
            <a:endParaRPr/>
          </a:p>
        </p:txBody>
      </p:sp>
      <p:sp>
        <p:nvSpPr>
          <p:cNvPr id="6" name="Shape 6"/>
          <p:cNvSpPr txBox="1">
            <a:spLocks noGrp="1"/>
          </p:cNvSpPr>
          <p:nvPr>
            <p:ph type="body" idx="1"/>
          </p:nvPr>
        </p:nvSpPr>
        <p:spPr>
          <a:xfrm>
            <a:off x="457200" y="1295400"/>
            <a:ext cx="8229600" cy="3394500"/>
          </a:xfrm>
          <a:prstGeom prst="rect">
            <a:avLst/>
          </a:prstGeom>
        </p:spPr>
        <p:txBody>
          <a:bodyPr lIns="91425" tIns="91425" rIns="91425" bIns="91425" anchor="t" anchorCtr="0"/>
          <a:lstStyle>
            <a:lvl1pPr marL="342900" indent="-139700">
              <a:buClr>
                <a:schemeClr val="dk2"/>
              </a:buClr>
              <a:buSzPct val="100000"/>
              <a:buFont typeface="Trebuchet MS"/>
              <a:defRPr sz="3200">
                <a:solidFill>
                  <a:schemeClr val="dk2"/>
                </a:solidFill>
                <a:latin typeface="Trebuchet MS"/>
                <a:ea typeface="Trebuchet MS"/>
                <a:cs typeface="Trebuchet MS"/>
                <a:sym typeface="Trebuchet MS"/>
              </a:defRPr>
            </a:lvl1pPr>
            <a:lvl2pPr marL="742950" indent="-107950">
              <a:spcBef>
                <a:spcPts val="560"/>
              </a:spcBef>
              <a:buClr>
                <a:schemeClr val="dk2"/>
              </a:buClr>
              <a:buSzPct val="100000"/>
              <a:buFont typeface="Trebuchet MS"/>
              <a:defRPr sz="2800">
                <a:solidFill>
                  <a:schemeClr val="dk2"/>
                </a:solidFill>
                <a:latin typeface="Trebuchet MS"/>
                <a:ea typeface="Trebuchet MS"/>
                <a:cs typeface="Trebuchet MS"/>
                <a:sym typeface="Trebuchet MS"/>
              </a:defRPr>
            </a:lvl2pPr>
            <a:lvl3pPr marL="1143000" indent="-76200">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3pPr>
            <a:lvl4pPr marL="1600200" indent="-101600">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4pPr>
            <a:lvl5pPr marL="2057400" indent="-101600">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5pPr>
            <a:lvl6pPr marL="2514600" indent="-101600">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6pPr>
            <a:lvl7pPr marL="2971800" indent="-101600">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7pPr>
            <a:lvl8pPr marL="3429000" indent="-101600">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8pPr>
            <a:lvl9pPr marL="3886200" indent="-101600">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8.jpg"/></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4" Type="http://schemas.openxmlformats.org/officeDocument/2006/relationships/image" Target="../media/image10.jpg"/><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Shape 41"/>
          <p:cNvSpPr txBox="1">
            <a:spLocks noGrp="1"/>
          </p:cNvSpPr>
          <p:nvPr>
            <p:ph type="ctrTitle"/>
          </p:nvPr>
        </p:nvSpPr>
        <p:spPr>
          <a:xfrm>
            <a:off x="1082040" y="1242060"/>
            <a:ext cx="7050900" cy="1102500"/>
          </a:xfrm>
          <a:prstGeom prst="rect">
            <a:avLst/>
          </a:prstGeom>
        </p:spPr>
        <p:txBody>
          <a:bodyPr lIns="91425" tIns="91425" rIns="91425" bIns="91425" anchor="b" anchorCtr="0">
            <a:noAutofit/>
          </a:bodyPr>
          <a:lstStyle/>
          <a:p>
            <a:endParaRPr/>
          </a:p>
        </p:txBody>
      </p:sp>
      <p:sp>
        <p:nvSpPr>
          <p:cNvPr id="42" name="Shape 42"/>
          <p:cNvSpPr txBox="1">
            <a:spLocks noGrp="1"/>
          </p:cNvSpPr>
          <p:nvPr>
            <p:ph type="subTitle" idx="1"/>
          </p:nvPr>
        </p:nvSpPr>
        <p:spPr>
          <a:xfrm>
            <a:off x="1082040" y="2423159"/>
            <a:ext cx="7035899" cy="694199"/>
          </a:xfrm>
          <a:prstGeom prst="rect">
            <a:avLst/>
          </a:prstGeom>
        </p:spPr>
        <p:txBody>
          <a:bodyPr lIns="91425" tIns="91425" rIns="91425" bIns="91425" anchor="t" anchorCtr="0">
            <a:noAutofit/>
          </a:bodyPr>
          <a:lstStyle/>
          <a:p>
            <a:endParaRPr/>
          </a:p>
        </p:txBody>
      </p:sp>
      <p:sp>
        <p:nvSpPr>
          <p:cNvPr id="43" name="Shape 43"/>
          <p:cNvSpPr txBox="1"/>
          <p:nvPr/>
        </p:nvSpPr>
        <p:spPr>
          <a:xfrm>
            <a:off x="1446300" y="864950"/>
            <a:ext cx="5133299" cy="1558200"/>
          </a:xfrm>
          <a:prstGeom prst="rect">
            <a:avLst/>
          </a:prstGeom>
        </p:spPr>
        <p:txBody>
          <a:bodyPr lIns="91425" tIns="91425" rIns="91425" bIns="91425" anchor="t" anchorCtr="0">
            <a:noAutofit/>
          </a:bodyPr>
          <a:lstStyle/>
          <a:p>
            <a:endParaRPr/>
          </a:p>
        </p:txBody>
      </p:sp>
      <p:sp>
        <p:nvSpPr>
          <p:cNvPr id="44" name="Shape 44"/>
          <p:cNvSpPr/>
          <p:nvPr/>
        </p:nvSpPr>
        <p:spPr>
          <a:xfrm>
            <a:off x="0" y="0"/>
            <a:ext cx="9143999" cy="5143500"/>
          </a:xfrm>
          <a:prstGeom prst="rect">
            <a:avLst/>
          </a:prstGeom>
          <a:blipFill>
            <a:blip r:embed="rId3"/>
            <a:stretch>
              <a:fillRect/>
            </a:stretch>
          </a:blipFill>
          <a:ln>
            <a:noFill/>
          </a:ln>
        </p:spPr>
      </p:sp>
      <p:sp>
        <p:nvSpPr>
          <p:cNvPr id="45" name="Shape 45"/>
          <p:cNvSpPr txBox="1"/>
          <p:nvPr/>
        </p:nvSpPr>
        <p:spPr>
          <a:xfrm>
            <a:off x="-105225" y="1129550"/>
            <a:ext cx="9634200" cy="977100"/>
          </a:xfrm>
          <a:prstGeom prst="rect">
            <a:avLst/>
          </a:prstGeom>
        </p:spPr>
        <p:txBody>
          <a:bodyPr lIns="91425" tIns="91425" rIns="91425" bIns="91425" anchor="t" anchorCtr="0">
            <a:noAutofit/>
          </a:bodyPr>
          <a:lstStyle/>
          <a:p>
            <a:pPr marL="0" indent="0">
              <a:buNone/>
            </a:pPr>
            <a:r>
              <a:rPr lang="en" sz="3600" b="1">
                <a:solidFill>
                  <a:srgbClr val="FFFFFF"/>
                </a:solidFill>
                <a:latin typeface="Handlee"/>
                <a:ea typeface="Handlee"/>
                <a:cs typeface="Handlee"/>
                <a:sym typeface="Handlee"/>
              </a:rPr>
              <a:t>Los Mejores Lugares Para Visitar en Argentina</a:t>
            </a:r>
          </a:p>
        </p:txBody>
      </p:sp>
      <p:sp>
        <p:nvSpPr>
          <p:cNvPr id="46" name="Shape 46"/>
          <p:cNvSpPr txBox="1"/>
          <p:nvPr/>
        </p:nvSpPr>
        <p:spPr>
          <a:xfrm>
            <a:off x="2975400" y="2106650"/>
            <a:ext cx="3193199" cy="1327200"/>
          </a:xfrm>
          <a:prstGeom prst="rect">
            <a:avLst/>
          </a:prstGeom>
        </p:spPr>
        <p:txBody>
          <a:bodyPr lIns="91425" tIns="91425" rIns="91425" bIns="91425" anchor="t" anchorCtr="0">
            <a:noAutofit/>
          </a:bodyPr>
          <a:lstStyle/>
          <a:p>
            <a:pPr lvl="0" rtl="0">
              <a:buNone/>
            </a:pPr>
            <a:r>
              <a:rPr lang="en" sz="1800" b="1">
                <a:solidFill>
                  <a:srgbClr val="FFFFFF"/>
                </a:solidFill>
                <a:latin typeface="Handlee"/>
                <a:ea typeface="Handlee"/>
                <a:cs typeface="Handlee"/>
                <a:sym typeface="Handlee"/>
              </a:rPr>
              <a:t>  By: Mahfooza Choudhury </a:t>
            </a:r>
          </a:p>
          <a:p>
            <a:pPr lvl="0" rtl="0">
              <a:buNone/>
            </a:pPr>
            <a:r>
              <a:rPr lang="en" sz="1800" b="1">
                <a:solidFill>
                  <a:srgbClr val="FFFFFF"/>
                </a:solidFill>
                <a:latin typeface="Handlee"/>
                <a:ea typeface="Handlee"/>
                <a:cs typeface="Handlee"/>
                <a:sym typeface="Handlee"/>
              </a:rPr>
              <a:t>                     and </a:t>
            </a:r>
          </a:p>
          <a:p>
            <a:pPr>
              <a:buNone/>
            </a:pPr>
            <a:r>
              <a:rPr lang="en" sz="1800" b="1">
                <a:solidFill>
                  <a:srgbClr val="FFFFFF"/>
                </a:solidFill>
                <a:latin typeface="Handlee"/>
                <a:ea typeface="Handlee"/>
                <a:cs typeface="Handlee"/>
                <a:sym typeface="Handlee"/>
              </a:rPr>
              <a:t>      Merna Abdelhalem</a:t>
            </a:r>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1" name="Shape 51"/>
          <p:cNvSpPr txBox="1">
            <a:spLocks noGrp="1"/>
          </p:cNvSpPr>
          <p:nvPr>
            <p:ph type="ctrTitle"/>
          </p:nvPr>
        </p:nvSpPr>
        <p:spPr>
          <a:xfrm>
            <a:off x="1082040" y="1242060"/>
            <a:ext cx="7050900" cy="1102500"/>
          </a:xfrm>
          <a:prstGeom prst="rect">
            <a:avLst/>
          </a:prstGeom>
        </p:spPr>
        <p:txBody>
          <a:bodyPr lIns="91425" tIns="91425" rIns="91425" bIns="91425" anchor="b" anchorCtr="0">
            <a:noAutofit/>
          </a:bodyPr>
          <a:lstStyle/>
          <a:p>
            <a:endParaRPr/>
          </a:p>
        </p:txBody>
      </p:sp>
      <p:sp>
        <p:nvSpPr>
          <p:cNvPr id="52" name="Shape 52"/>
          <p:cNvSpPr txBox="1">
            <a:spLocks noGrp="1"/>
          </p:cNvSpPr>
          <p:nvPr>
            <p:ph type="subTitle" idx="1"/>
          </p:nvPr>
        </p:nvSpPr>
        <p:spPr>
          <a:xfrm>
            <a:off x="1082040" y="2423159"/>
            <a:ext cx="7035899" cy="694199"/>
          </a:xfrm>
          <a:prstGeom prst="rect">
            <a:avLst/>
          </a:prstGeom>
        </p:spPr>
        <p:txBody>
          <a:bodyPr lIns="91425" tIns="91425" rIns="91425" bIns="91425" anchor="t" anchorCtr="0">
            <a:noAutofit/>
          </a:bodyPr>
          <a:lstStyle/>
          <a:p>
            <a:endParaRPr/>
          </a:p>
        </p:txBody>
      </p:sp>
      <p:sp>
        <p:nvSpPr>
          <p:cNvPr id="53" name="Shape 53"/>
          <p:cNvSpPr txBox="1"/>
          <p:nvPr/>
        </p:nvSpPr>
        <p:spPr>
          <a:xfrm>
            <a:off x="1446300" y="864950"/>
            <a:ext cx="5133299" cy="1558200"/>
          </a:xfrm>
          <a:prstGeom prst="rect">
            <a:avLst/>
          </a:prstGeom>
        </p:spPr>
        <p:txBody>
          <a:bodyPr lIns="91425" tIns="91425" rIns="91425" bIns="91425" anchor="t" anchorCtr="0">
            <a:noAutofit/>
          </a:bodyPr>
          <a:lstStyle/>
          <a:p>
            <a:endParaRPr/>
          </a:p>
        </p:txBody>
      </p:sp>
      <p:sp>
        <p:nvSpPr>
          <p:cNvPr id="54" name="Shape 54"/>
          <p:cNvSpPr txBox="1"/>
          <p:nvPr/>
        </p:nvSpPr>
        <p:spPr>
          <a:xfrm>
            <a:off x="473925" y="1089950"/>
            <a:ext cx="8087099" cy="977100"/>
          </a:xfrm>
          <a:prstGeom prst="rect">
            <a:avLst/>
          </a:prstGeom>
        </p:spPr>
        <p:txBody>
          <a:bodyPr lIns="91425" tIns="91425" rIns="91425" bIns="91425" anchor="t" anchorCtr="0">
            <a:noAutofit/>
          </a:bodyPr>
          <a:lstStyle/>
          <a:p>
            <a:pPr marL="0" lvl="0" indent="0" rtl="0">
              <a:buNone/>
            </a:pPr>
            <a:r>
              <a:rPr lang="en" sz="3600" b="1">
                <a:solidFill>
                  <a:srgbClr val="FFFFFF"/>
                </a:solidFill>
                <a:latin typeface="Handlee"/>
                <a:ea typeface="Handlee"/>
                <a:cs typeface="Handlee"/>
                <a:sym typeface="Handlee"/>
              </a:rPr>
              <a:t>  </a:t>
            </a:r>
          </a:p>
        </p:txBody>
      </p:sp>
      <p:sp>
        <p:nvSpPr>
          <p:cNvPr id="55" name="Shape 55"/>
          <p:cNvSpPr txBox="1"/>
          <p:nvPr/>
        </p:nvSpPr>
        <p:spPr>
          <a:xfrm>
            <a:off x="2975400" y="2106650"/>
            <a:ext cx="3193199" cy="1327200"/>
          </a:xfrm>
          <a:prstGeom prst="rect">
            <a:avLst/>
          </a:prstGeom>
        </p:spPr>
        <p:txBody>
          <a:bodyPr lIns="91425" tIns="91425" rIns="91425" bIns="91425" anchor="t" anchorCtr="0">
            <a:noAutofit/>
          </a:bodyPr>
          <a:lstStyle/>
          <a:p>
            <a:endParaRPr/>
          </a:p>
        </p:txBody>
      </p:sp>
      <p:sp>
        <p:nvSpPr>
          <p:cNvPr id="56" name="Shape 56"/>
          <p:cNvSpPr txBox="1"/>
          <p:nvPr/>
        </p:nvSpPr>
        <p:spPr>
          <a:xfrm>
            <a:off x="322050" y="144000"/>
            <a:ext cx="8440200" cy="3070799"/>
          </a:xfrm>
          <a:prstGeom prst="rect">
            <a:avLst/>
          </a:prstGeom>
        </p:spPr>
        <p:txBody>
          <a:bodyPr lIns="91425" tIns="91425" rIns="91425" bIns="91425" anchor="t" anchorCtr="0">
            <a:noAutofit/>
          </a:bodyPr>
          <a:lstStyle/>
          <a:p>
            <a:pPr lvl="0" rtl="0">
              <a:buNone/>
            </a:pPr>
            <a:r>
              <a:rPr lang="en" sz="2400" b="1">
                <a:latin typeface="Handlee"/>
                <a:ea typeface="Handlee"/>
                <a:cs typeface="Handlee"/>
                <a:sym typeface="Handlee"/>
              </a:rPr>
              <a:t>                      </a:t>
            </a:r>
          </a:p>
          <a:p>
            <a:endParaRPr lang="en" sz="2400" b="1">
              <a:latin typeface="Handlee"/>
              <a:ea typeface="Handlee"/>
              <a:cs typeface="Handlee"/>
              <a:sym typeface="Handlee"/>
            </a:endParaRPr>
          </a:p>
          <a:p>
            <a:endParaRPr lang="en" sz="2400" b="1">
              <a:latin typeface="Handlee"/>
              <a:ea typeface="Handlee"/>
              <a:cs typeface="Handlee"/>
              <a:sym typeface="Handlee"/>
            </a:endParaRPr>
          </a:p>
        </p:txBody>
      </p:sp>
      <p:sp>
        <p:nvSpPr>
          <p:cNvPr id="57" name="Shape 57"/>
          <p:cNvSpPr/>
          <p:nvPr/>
        </p:nvSpPr>
        <p:spPr>
          <a:xfrm>
            <a:off x="0" y="0"/>
            <a:ext cx="9143999" cy="5143499"/>
          </a:xfrm>
          <a:prstGeom prst="rect">
            <a:avLst/>
          </a:prstGeom>
          <a:blipFill>
            <a:blip r:embed="rId3"/>
            <a:stretch>
              <a:fillRect/>
            </a:stretch>
          </a:blipFill>
          <a:ln>
            <a:noFill/>
          </a:ln>
        </p:spPr>
      </p:sp>
      <p:sp>
        <p:nvSpPr>
          <p:cNvPr id="58" name="Shape 58"/>
          <p:cNvSpPr txBox="1"/>
          <p:nvPr/>
        </p:nvSpPr>
        <p:spPr>
          <a:xfrm>
            <a:off x="484925" y="224650"/>
            <a:ext cx="7773299" cy="3538800"/>
          </a:xfrm>
          <a:prstGeom prst="rect">
            <a:avLst/>
          </a:prstGeom>
        </p:spPr>
        <p:txBody>
          <a:bodyPr lIns="91425" tIns="91425" rIns="91425" bIns="91425" anchor="t" anchorCtr="0">
            <a:noAutofit/>
          </a:bodyPr>
          <a:lstStyle/>
          <a:p>
            <a:pPr marL="0" lvl="0" indent="0" algn="ctr" rtl="0">
              <a:buNone/>
            </a:pPr>
            <a:r>
              <a:rPr lang="en" sz="2400">
                <a:solidFill>
                  <a:srgbClr val="FFFFFF"/>
                </a:solidFill>
                <a:latin typeface="Handlee"/>
                <a:ea typeface="Handlee"/>
                <a:cs typeface="Handlee"/>
                <a:sym typeface="Handlee"/>
              </a:rPr>
              <a:t>Alvear Palace Hotel </a:t>
            </a:r>
          </a:p>
          <a:p>
            <a:endParaRPr lang="en" sz="2400">
              <a:solidFill>
                <a:srgbClr val="FFFFFF"/>
              </a:solidFill>
              <a:latin typeface="Handlee"/>
              <a:ea typeface="Handlee"/>
              <a:cs typeface="Handlee"/>
              <a:sym typeface="Handlee"/>
            </a:endParaRPr>
          </a:p>
          <a:p>
            <a:pPr marL="0" lvl="0" indent="0" algn="l" rtl="0">
              <a:buNone/>
            </a:pPr>
            <a:r>
              <a:rPr lang="en" sz="1800">
                <a:solidFill>
                  <a:srgbClr val="FFFFFF"/>
                </a:solidFill>
                <a:latin typeface="Handlee"/>
                <a:ea typeface="Handlee"/>
                <a:cs typeface="Handlee"/>
                <a:sym typeface="Handlee"/>
              </a:rPr>
              <a:t>Welcome to Alvear Palace Hotel! They will be spending your time in this hotel. This hotel will give them all they need for your stay here this week. I hope you enjoy your stay her at Alvear Palace Hotel. </a:t>
            </a:r>
          </a:p>
          <a:p>
            <a:endParaRPr lang="en" sz="1800">
              <a:solidFill>
                <a:srgbClr val="FFFFFF"/>
              </a:solidFill>
              <a:latin typeface="Handlee"/>
              <a:ea typeface="Handlee"/>
              <a:cs typeface="Handlee"/>
              <a:sym typeface="Handlee"/>
            </a:endParaRPr>
          </a:p>
          <a:p>
            <a:pPr marL="0" lvl="0" indent="0" algn="l" rtl="0">
              <a:buNone/>
            </a:pPr>
            <a:r>
              <a:rPr lang="en" sz="1800">
                <a:solidFill>
                  <a:srgbClr val="FFFFFF"/>
                </a:solidFill>
                <a:latin typeface="Handlee"/>
                <a:ea typeface="Handlee"/>
                <a:cs typeface="Handlee"/>
                <a:sym typeface="Handlee"/>
              </a:rPr>
              <a:t>Bienvenidos al Alvear Palace Hotel! Ellos van a pasar su tiempo en este hotel. El hotel le dará todo  que necesita para su estancia aquí esta semana. Espero que disfruten de su estancia con ella en Alvear Palace Hotel</a:t>
            </a:r>
          </a:p>
          <a:p>
            <a:pPr marL="0" lvl="0" indent="0" algn="l" rtl="0">
              <a:buNone/>
            </a:pPr>
            <a:r>
              <a:rPr lang="en" sz="1800">
                <a:solidFill>
                  <a:srgbClr val="FFFFFF"/>
                </a:solidFill>
                <a:latin typeface="Handlee"/>
                <a:ea typeface="Handlee"/>
                <a:cs typeface="Handlee"/>
                <a:sym typeface="Handlee"/>
              </a:rPr>
              <a:t>.</a:t>
            </a:r>
          </a:p>
          <a:p>
            <a:endParaRPr lang="en" sz="1800">
              <a:solidFill>
                <a:srgbClr val="FFFFFF"/>
              </a:solidFill>
              <a:latin typeface="Handlee"/>
              <a:ea typeface="Handlee"/>
              <a:cs typeface="Handlee"/>
              <a:sym typeface="Handlee"/>
            </a:endParaRPr>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Shape 63"/>
          <p:cNvSpPr txBox="1">
            <a:spLocks noGrp="1"/>
          </p:cNvSpPr>
          <p:nvPr>
            <p:ph type="ctrTitle"/>
          </p:nvPr>
        </p:nvSpPr>
        <p:spPr>
          <a:xfrm>
            <a:off x="1082040" y="1242060"/>
            <a:ext cx="7050900" cy="1102500"/>
          </a:xfrm>
          <a:prstGeom prst="rect">
            <a:avLst/>
          </a:prstGeom>
        </p:spPr>
        <p:txBody>
          <a:bodyPr lIns="91425" tIns="91425" rIns="91425" bIns="91425" anchor="b" anchorCtr="0">
            <a:noAutofit/>
          </a:bodyPr>
          <a:lstStyle/>
          <a:p>
            <a:endParaRPr/>
          </a:p>
        </p:txBody>
      </p:sp>
      <p:sp>
        <p:nvSpPr>
          <p:cNvPr id="64" name="Shape 64"/>
          <p:cNvSpPr txBox="1">
            <a:spLocks noGrp="1"/>
          </p:cNvSpPr>
          <p:nvPr>
            <p:ph type="subTitle" idx="1"/>
          </p:nvPr>
        </p:nvSpPr>
        <p:spPr>
          <a:xfrm>
            <a:off x="1082040" y="2423159"/>
            <a:ext cx="7035899" cy="694199"/>
          </a:xfrm>
          <a:prstGeom prst="rect">
            <a:avLst/>
          </a:prstGeom>
        </p:spPr>
        <p:txBody>
          <a:bodyPr lIns="91425" tIns="91425" rIns="91425" bIns="91425" anchor="t" anchorCtr="0">
            <a:noAutofit/>
          </a:bodyPr>
          <a:lstStyle/>
          <a:p>
            <a:endParaRPr/>
          </a:p>
        </p:txBody>
      </p:sp>
      <p:sp>
        <p:nvSpPr>
          <p:cNvPr id="65" name="Shape 65"/>
          <p:cNvSpPr txBox="1"/>
          <p:nvPr/>
        </p:nvSpPr>
        <p:spPr>
          <a:xfrm>
            <a:off x="1446300" y="864950"/>
            <a:ext cx="5133299" cy="1558200"/>
          </a:xfrm>
          <a:prstGeom prst="rect">
            <a:avLst/>
          </a:prstGeom>
        </p:spPr>
        <p:txBody>
          <a:bodyPr lIns="91425" tIns="91425" rIns="91425" bIns="91425" anchor="t" anchorCtr="0">
            <a:noAutofit/>
          </a:bodyPr>
          <a:lstStyle/>
          <a:p>
            <a:endParaRPr/>
          </a:p>
        </p:txBody>
      </p:sp>
      <p:sp>
        <p:nvSpPr>
          <p:cNvPr id="66" name="Shape 66"/>
          <p:cNvSpPr txBox="1"/>
          <p:nvPr/>
        </p:nvSpPr>
        <p:spPr>
          <a:xfrm>
            <a:off x="473925" y="1089950"/>
            <a:ext cx="8087099" cy="977100"/>
          </a:xfrm>
          <a:prstGeom prst="rect">
            <a:avLst/>
          </a:prstGeom>
        </p:spPr>
        <p:txBody>
          <a:bodyPr lIns="91425" tIns="91425" rIns="91425" bIns="91425" anchor="t" anchorCtr="0">
            <a:noAutofit/>
          </a:bodyPr>
          <a:lstStyle/>
          <a:p>
            <a:pPr marL="0" lvl="0" indent="0" rtl="0">
              <a:buNone/>
            </a:pPr>
            <a:r>
              <a:rPr lang="en" sz="3600" b="1">
                <a:solidFill>
                  <a:srgbClr val="FFFFFF"/>
                </a:solidFill>
                <a:latin typeface="Handlee"/>
                <a:ea typeface="Handlee"/>
                <a:cs typeface="Handlee"/>
                <a:sym typeface="Handlee"/>
              </a:rPr>
              <a:t>  </a:t>
            </a:r>
          </a:p>
        </p:txBody>
      </p:sp>
      <p:sp>
        <p:nvSpPr>
          <p:cNvPr id="67" name="Shape 67"/>
          <p:cNvSpPr txBox="1"/>
          <p:nvPr/>
        </p:nvSpPr>
        <p:spPr>
          <a:xfrm>
            <a:off x="2975400" y="2106650"/>
            <a:ext cx="3193199" cy="1327200"/>
          </a:xfrm>
          <a:prstGeom prst="rect">
            <a:avLst/>
          </a:prstGeom>
        </p:spPr>
        <p:txBody>
          <a:bodyPr lIns="91425" tIns="91425" rIns="91425" bIns="91425" anchor="t" anchorCtr="0">
            <a:noAutofit/>
          </a:bodyPr>
          <a:lstStyle/>
          <a:p>
            <a:endParaRPr/>
          </a:p>
        </p:txBody>
      </p:sp>
      <p:sp>
        <p:nvSpPr>
          <p:cNvPr id="68" name="Shape 68"/>
          <p:cNvSpPr/>
          <p:nvPr/>
        </p:nvSpPr>
        <p:spPr>
          <a:xfrm>
            <a:off x="0" y="0"/>
            <a:ext cx="9144000" cy="5143499"/>
          </a:xfrm>
          <a:prstGeom prst="rect">
            <a:avLst/>
          </a:prstGeom>
          <a:blipFill>
            <a:blip r:embed="rId3"/>
            <a:stretch>
              <a:fillRect/>
            </a:stretch>
          </a:blipFill>
          <a:ln>
            <a:noFill/>
          </a:ln>
        </p:spPr>
      </p:sp>
      <p:sp>
        <p:nvSpPr>
          <p:cNvPr id="69" name="Shape 69"/>
          <p:cNvSpPr txBox="1"/>
          <p:nvPr/>
        </p:nvSpPr>
        <p:spPr>
          <a:xfrm>
            <a:off x="322050" y="144000"/>
            <a:ext cx="8440200" cy="4547399"/>
          </a:xfrm>
          <a:prstGeom prst="rect">
            <a:avLst/>
          </a:prstGeom>
        </p:spPr>
        <p:txBody>
          <a:bodyPr lIns="91425" tIns="91425" rIns="91425" bIns="91425" anchor="t" anchorCtr="0">
            <a:noAutofit/>
          </a:bodyPr>
          <a:lstStyle/>
          <a:p>
            <a:pPr lvl="0" rtl="0">
              <a:buNone/>
            </a:pPr>
            <a:r>
              <a:rPr lang="en" sz="2400" b="1">
                <a:latin typeface="Handlee"/>
                <a:ea typeface="Handlee"/>
                <a:cs typeface="Handlee"/>
                <a:sym typeface="Handlee"/>
              </a:rPr>
              <a:t>                                   </a:t>
            </a:r>
            <a:r>
              <a:rPr lang="en" sz="3000" b="1">
                <a:latin typeface="Handlee"/>
                <a:ea typeface="Handlee"/>
                <a:cs typeface="Handlee"/>
                <a:sym typeface="Handlee"/>
              </a:rPr>
              <a:t>Iguazu Falls</a:t>
            </a:r>
            <a:r>
              <a:rPr lang="en" sz="2400" b="1">
                <a:latin typeface="Handlee"/>
                <a:ea typeface="Handlee"/>
                <a:cs typeface="Handlee"/>
                <a:sym typeface="Handlee"/>
              </a:rPr>
              <a:t> </a:t>
            </a:r>
          </a:p>
          <a:p>
            <a:endParaRPr lang="en" sz="2400" b="1">
              <a:latin typeface="Handlee"/>
              <a:ea typeface="Handlee"/>
              <a:cs typeface="Handlee"/>
              <a:sym typeface="Handlee"/>
            </a:endParaRPr>
          </a:p>
          <a:p>
            <a:pPr lvl="0" rtl="0">
              <a:buNone/>
            </a:pPr>
            <a:r>
              <a:rPr lang="en" sz="1800" b="1">
                <a:latin typeface="Handlee"/>
                <a:ea typeface="Handlee"/>
                <a:cs typeface="Handlee"/>
                <a:sym typeface="Handlee"/>
              </a:rPr>
              <a:t>On Monday we will all go to Iguazu Falls because the weather will be very sunny. People from all over the world come to see the beautiful Iguazu Falls. These falls are 80 meters and 2,700 meters in diameter. You can be right at the edge of the falls and safe. Iguazu Falls reached 1 million visitors a year. </a:t>
            </a:r>
          </a:p>
          <a:p>
            <a:endParaRPr lang="en" sz="1800" b="1">
              <a:latin typeface="Handlee"/>
              <a:ea typeface="Handlee"/>
              <a:cs typeface="Handlee"/>
              <a:sym typeface="Handlee"/>
            </a:endParaRPr>
          </a:p>
          <a:p>
            <a:endParaRPr lang="en" sz="1800" b="1">
              <a:latin typeface="Handlee"/>
              <a:ea typeface="Handlee"/>
              <a:cs typeface="Handlee"/>
              <a:sym typeface="Handlee"/>
            </a:endParaRPr>
          </a:p>
          <a:p>
            <a:pPr lvl="0" rtl="0">
              <a:buNone/>
            </a:pPr>
            <a:r>
              <a:rPr lang="en" sz="1800" b="1">
                <a:latin typeface="Handlee"/>
                <a:ea typeface="Handlee"/>
                <a:cs typeface="Handlee"/>
                <a:sym typeface="Handlee"/>
              </a:rPr>
              <a:t>El lunes vamos a ir todos a las Cataratas del Iguazú ya que el clima será muy soleado. Gente de todas partes del mundo vienen a ver la hermosa Cataratas del Iguazú. Estas caídas son 80 metros y 2.700 metros de diámetro. Puede ser justo en el borde de las cataratas y seguro. Cataratas del Iguazú alcanzó 1 millón de visitantes al año.</a:t>
            </a:r>
          </a:p>
          <a:p>
            <a:endParaRPr lang="en" sz="1800" b="1">
              <a:latin typeface="Handlee"/>
              <a:ea typeface="Handlee"/>
              <a:cs typeface="Handlee"/>
              <a:sym typeface="Handlee"/>
            </a:endParaRPr>
          </a:p>
          <a:p>
            <a:endParaRPr lang="en" sz="1800" b="1">
              <a:latin typeface="Handlee"/>
              <a:ea typeface="Handlee"/>
              <a:cs typeface="Handlee"/>
              <a:sym typeface="Handlee"/>
            </a:endParaRPr>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ctrTitle"/>
          </p:nvPr>
        </p:nvSpPr>
        <p:spPr>
          <a:xfrm>
            <a:off x="1082040" y="1242060"/>
            <a:ext cx="7050900" cy="1102500"/>
          </a:xfrm>
          <a:prstGeom prst="rect">
            <a:avLst/>
          </a:prstGeom>
        </p:spPr>
        <p:txBody>
          <a:bodyPr lIns="91425" tIns="91425" rIns="91425" bIns="91425" anchor="b" anchorCtr="0">
            <a:noAutofit/>
          </a:bodyPr>
          <a:lstStyle/>
          <a:p>
            <a:endParaRPr/>
          </a:p>
        </p:txBody>
      </p:sp>
      <p:sp>
        <p:nvSpPr>
          <p:cNvPr id="75" name="Shape 75"/>
          <p:cNvSpPr txBox="1">
            <a:spLocks noGrp="1"/>
          </p:cNvSpPr>
          <p:nvPr>
            <p:ph type="subTitle" idx="1"/>
          </p:nvPr>
        </p:nvSpPr>
        <p:spPr>
          <a:xfrm>
            <a:off x="1082040" y="2423159"/>
            <a:ext cx="7035899" cy="694199"/>
          </a:xfrm>
          <a:prstGeom prst="rect">
            <a:avLst/>
          </a:prstGeom>
        </p:spPr>
        <p:txBody>
          <a:bodyPr lIns="91425" tIns="91425" rIns="91425" bIns="91425" anchor="t" anchorCtr="0">
            <a:noAutofit/>
          </a:bodyPr>
          <a:lstStyle/>
          <a:p>
            <a:endParaRPr/>
          </a:p>
        </p:txBody>
      </p:sp>
      <p:sp>
        <p:nvSpPr>
          <p:cNvPr id="76" name="Shape 76"/>
          <p:cNvSpPr txBox="1"/>
          <p:nvPr/>
        </p:nvSpPr>
        <p:spPr>
          <a:xfrm>
            <a:off x="1446300" y="864950"/>
            <a:ext cx="5133299" cy="1558200"/>
          </a:xfrm>
          <a:prstGeom prst="rect">
            <a:avLst/>
          </a:prstGeom>
        </p:spPr>
        <p:txBody>
          <a:bodyPr lIns="91425" tIns="91425" rIns="91425" bIns="91425" anchor="t" anchorCtr="0">
            <a:noAutofit/>
          </a:bodyPr>
          <a:lstStyle/>
          <a:p>
            <a:endParaRPr/>
          </a:p>
        </p:txBody>
      </p:sp>
      <p:sp>
        <p:nvSpPr>
          <p:cNvPr id="77" name="Shape 77"/>
          <p:cNvSpPr txBox="1"/>
          <p:nvPr/>
        </p:nvSpPr>
        <p:spPr>
          <a:xfrm>
            <a:off x="473925" y="1089950"/>
            <a:ext cx="8087099" cy="977100"/>
          </a:xfrm>
          <a:prstGeom prst="rect">
            <a:avLst/>
          </a:prstGeom>
        </p:spPr>
        <p:txBody>
          <a:bodyPr lIns="91425" tIns="91425" rIns="91425" bIns="91425" anchor="t" anchorCtr="0">
            <a:noAutofit/>
          </a:bodyPr>
          <a:lstStyle/>
          <a:p>
            <a:pPr marL="0" lvl="0" indent="0" rtl="0">
              <a:buNone/>
            </a:pPr>
            <a:r>
              <a:rPr lang="en" sz="3600" b="1">
                <a:solidFill>
                  <a:srgbClr val="FFFFFF"/>
                </a:solidFill>
                <a:latin typeface="Handlee"/>
                <a:ea typeface="Handlee"/>
                <a:cs typeface="Handlee"/>
                <a:sym typeface="Handlee"/>
              </a:rPr>
              <a:t>  </a:t>
            </a:r>
          </a:p>
        </p:txBody>
      </p:sp>
      <p:sp>
        <p:nvSpPr>
          <p:cNvPr id="78" name="Shape 78"/>
          <p:cNvSpPr txBox="1"/>
          <p:nvPr/>
        </p:nvSpPr>
        <p:spPr>
          <a:xfrm>
            <a:off x="2975400" y="2106650"/>
            <a:ext cx="3193199" cy="1327200"/>
          </a:xfrm>
          <a:prstGeom prst="rect">
            <a:avLst/>
          </a:prstGeom>
        </p:spPr>
        <p:txBody>
          <a:bodyPr lIns="91425" tIns="91425" rIns="91425" bIns="91425" anchor="t" anchorCtr="0">
            <a:noAutofit/>
          </a:bodyPr>
          <a:lstStyle/>
          <a:p>
            <a:endParaRPr/>
          </a:p>
        </p:txBody>
      </p:sp>
      <p:sp>
        <p:nvSpPr>
          <p:cNvPr id="79" name="Shape 79"/>
          <p:cNvSpPr/>
          <p:nvPr/>
        </p:nvSpPr>
        <p:spPr>
          <a:xfrm>
            <a:off x="0" y="0"/>
            <a:ext cx="9144000" cy="5143500"/>
          </a:xfrm>
          <a:prstGeom prst="rect">
            <a:avLst/>
          </a:prstGeom>
          <a:blipFill>
            <a:blip r:embed="rId3"/>
            <a:stretch>
              <a:fillRect/>
            </a:stretch>
          </a:blipFill>
          <a:ln>
            <a:noFill/>
          </a:ln>
        </p:spPr>
      </p:sp>
      <p:sp>
        <p:nvSpPr>
          <p:cNvPr id="80" name="Shape 80"/>
          <p:cNvSpPr txBox="1"/>
          <p:nvPr/>
        </p:nvSpPr>
        <p:spPr>
          <a:xfrm>
            <a:off x="378900" y="198000"/>
            <a:ext cx="8042100" cy="4542599"/>
          </a:xfrm>
          <a:prstGeom prst="rect">
            <a:avLst/>
          </a:prstGeom>
        </p:spPr>
        <p:txBody>
          <a:bodyPr lIns="91425" tIns="91425" rIns="91425" bIns="91425" anchor="t" anchorCtr="0">
            <a:noAutofit/>
          </a:bodyPr>
          <a:lstStyle/>
          <a:p>
            <a:pPr lvl="0" rtl="0">
              <a:spcBef>
                <a:spcPts val="800"/>
              </a:spcBef>
              <a:buNone/>
            </a:pPr>
            <a:r>
              <a:rPr lang="en" sz="3000" b="1">
                <a:solidFill>
                  <a:srgbClr val="FFFFFF"/>
                </a:solidFill>
                <a:latin typeface="Handlee"/>
                <a:ea typeface="Handlee"/>
                <a:cs typeface="Handlee"/>
                <a:sym typeface="Handlee"/>
              </a:rPr>
              <a:t>                            Buenos Aires</a:t>
            </a:r>
          </a:p>
          <a:p>
            <a:pPr lvl="0" rtl="0">
              <a:spcBef>
                <a:spcPts val="800"/>
              </a:spcBef>
              <a:buNone/>
            </a:pPr>
            <a:r>
              <a:rPr lang="en" sz="1800" b="1">
                <a:solidFill>
                  <a:srgbClr val="FFFFFF"/>
                </a:solidFill>
                <a:latin typeface="Handlee"/>
                <a:ea typeface="Handlee"/>
                <a:cs typeface="Handlee"/>
                <a:sym typeface="Handlee"/>
              </a:rPr>
              <a:t>El martes, llegará a Buenos Aires, donde pasará un día aquí. Este lugar es muy cálido, pero sobre todo caliente. Esta ciudad es muy famosa por su moda y el arte moderno. Muchos turistas también disfrutan de visitar Buenos Aires, ya que es el hogar de los mundos de la danza más romántica, el Tango. Esta ciudad es muy popular por su moda y el arte moderno. Muchos turistas también les gusta visitar Buenos Aires porque es el hogar de los mundos la mayoría del mejor baile, el Tango.</a:t>
            </a:r>
          </a:p>
          <a:p>
            <a:pPr lvl="0" rtl="0">
              <a:spcBef>
                <a:spcPts val="800"/>
              </a:spcBef>
              <a:buClr>
                <a:schemeClr val="dk1"/>
              </a:buClr>
              <a:buSzPct val="61111"/>
              <a:buFont typeface="Arial"/>
              <a:buNone/>
            </a:pPr>
            <a:r>
              <a:rPr lang="en" sz="1800" b="1">
                <a:solidFill>
                  <a:srgbClr val="FFFFFF"/>
                </a:solidFill>
                <a:latin typeface="Handlee"/>
                <a:ea typeface="Handlee"/>
                <a:cs typeface="Handlee"/>
                <a:sym typeface="Handlee"/>
              </a:rPr>
              <a:t>On Tuesday you will come to Buenos Aires where you will spend a day here. This place is very warm but mostly hot. This city is very famous for its fashion and modern art. Many tourists also enjoy visiting Buenos Aires, as it is the home of the worlds most romantic dance, the Tango. This city is very popular for its fashion and modern art. Many tourists also like to visit Buenos Aires porque is the home of the worlds most best dance, the Tango.</a:t>
            </a:r>
          </a:p>
          <a:p>
            <a:endParaRPr lang="en" sz="1800" b="1">
              <a:solidFill>
                <a:srgbClr val="FFFFFF"/>
              </a:solidFill>
              <a:latin typeface="Handlee"/>
              <a:ea typeface="Handlee"/>
              <a:cs typeface="Handlee"/>
              <a:sym typeface="Handlee"/>
            </a:endParaRPr>
          </a:p>
          <a:p>
            <a:endParaRPr lang="en" sz="1800" b="1">
              <a:solidFill>
                <a:srgbClr val="FFFFFF"/>
              </a:solidFill>
              <a:latin typeface="Handlee"/>
              <a:ea typeface="Handlee"/>
              <a:cs typeface="Handlee"/>
              <a:sym typeface="Handlee"/>
            </a:endParaRPr>
          </a:p>
          <a:p>
            <a:endParaRPr lang="en" sz="1800" b="1">
              <a:solidFill>
                <a:srgbClr val="FFFFFF"/>
              </a:solidFill>
              <a:latin typeface="Handlee"/>
              <a:ea typeface="Handlee"/>
              <a:cs typeface="Handlee"/>
              <a:sym typeface="Handlee"/>
            </a:endParaRPr>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ctrTitle"/>
          </p:nvPr>
        </p:nvSpPr>
        <p:spPr>
          <a:xfrm>
            <a:off x="1082040" y="1242060"/>
            <a:ext cx="7050900" cy="1102500"/>
          </a:xfrm>
          <a:prstGeom prst="rect">
            <a:avLst/>
          </a:prstGeom>
        </p:spPr>
        <p:txBody>
          <a:bodyPr lIns="91425" tIns="91425" rIns="91425" bIns="91425" anchor="b" anchorCtr="0">
            <a:noAutofit/>
          </a:bodyPr>
          <a:lstStyle/>
          <a:p>
            <a:endParaRPr/>
          </a:p>
        </p:txBody>
      </p:sp>
      <p:sp>
        <p:nvSpPr>
          <p:cNvPr id="86" name="Shape 86"/>
          <p:cNvSpPr txBox="1">
            <a:spLocks noGrp="1"/>
          </p:cNvSpPr>
          <p:nvPr>
            <p:ph type="subTitle" idx="1"/>
          </p:nvPr>
        </p:nvSpPr>
        <p:spPr>
          <a:xfrm>
            <a:off x="1082040" y="2423159"/>
            <a:ext cx="7035899" cy="694199"/>
          </a:xfrm>
          <a:prstGeom prst="rect">
            <a:avLst/>
          </a:prstGeom>
        </p:spPr>
        <p:txBody>
          <a:bodyPr lIns="91425" tIns="91425" rIns="91425" bIns="91425" anchor="t" anchorCtr="0">
            <a:noAutofit/>
          </a:bodyPr>
          <a:lstStyle/>
          <a:p>
            <a:endParaRPr/>
          </a:p>
        </p:txBody>
      </p:sp>
      <p:sp>
        <p:nvSpPr>
          <p:cNvPr id="87" name="Shape 87"/>
          <p:cNvSpPr txBox="1"/>
          <p:nvPr/>
        </p:nvSpPr>
        <p:spPr>
          <a:xfrm>
            <a:off x="1446300" y="864950"/>
            <a:ext cx="5133299" cy="1558200"/>
          </a:xfrm>
          <a:prstGeom prst="rect">
            <a:avLst/>
          </a:prstGeom>
        </p:spPr>
        <p:txBody>
          <a:bodyPr lIns="91425" tIns="91425" rIns="91425" bIns="91425" anchor="t" anchorCtr="0">
            <a:noAutofit/>
          </a:bodyPr>
          <a:lstStyle/>
          <a:p>
            <a:endParaRPr/>
          </a:p>
        </p:txBody>
      </p:sp>
      <p:sp>
        <p:nvSpPr>
          <p:cNvPr id="88" name="Shape 88"/>
          <p:cNvSpPr txBox="1"/>
          <p:nvPr/>
        </p:nvSpPr>
        <p:spPr>
          <a:xfrm>
            <a:off x="473925" y="1089950"/>
            <a:ext cx="8087099" cy="977100"/>
          </a:xfrm>
          <a:prstGeom prst="rect">
            <a:avLst/>
          </a:prstGeom>
        </p:spPr>
        <p:txBody>
          <a:bodyPr lIns="91425" tIns="91425" rIns="91425" bIns="91425" anchor="t" anchorCtr="0">
            <a:noAutofit/>
          </a:bodyPr>
          <a:lstStyle/>
          <a:p>
            <a:pPr marL="0" lvl="0" indent="0" rtl="0">
              <a:buNone/>
            </a:pPr>
            <a:r>
              <a:rPr lang="en" sz="3600" b="1">
                <a:solidFill>
                  <a:srgbClr val="FFFFFF"/>
                </a:solidFill>
                <a:latin typeface="Handlee"/>
                <a:ea typeface="Handlee"/>
                <a:cs typeface="Handlee"/>
                <a:sym typeface="Handlee"/>
              </a:rPr>
              <a:t>  </a:t>
            </a:r>
          </a:p>
        </p:txBody>
      </p:sp>
      <p:sp>
        <p:nvSpPr>
          <p:cNvPr id="89" name="Shape 89"/>
          <p:cNvSpPr txBox="1"/>
          <p:nvPr/>
        </p:nvSpPr>
        <p:spPr>
          <a:xfrm>
            <a:off x="2975400" y="2106650"/>
            <a:ext cx="3193199" cy="1327200"/>
          </a:xfrm>
          <a:prstGeom prst="rect">
            <a:avLst/>
          </a:prstGeom>
        </p:spPr>
        <p:txBody>
          <a:bodyPr lIns="91425" tIns="91425" rIns="91425" bIns="91425" anchor="t" anchorCtr="0">
            <a:noAutofit/>
          </a:bodyPr>
          <a:lstStyle/>
          <a:p>
            <a:endParaRPr/>
          </a:p>
        </p:txBody>
      </p:sp>
      <p:sp>
        <p:nvSpPr>
          <p:cNvPr id="90" name="Shape 90"/>
          <p:cNvSpPr/>
          <p:nvPr/>
        </p:nvSpPr>
        <p:spPr>
          <a:xfrm>
            <a:off x="0" y="-23987"/>
            <a:ext cx="9143999" cy="5191475"/>
          </a:xfrm>
          <a:prstGeom prst="rect">
            <a:avLst/>
          </a:prstGeom>
          <a:blipFill>
            <a:blip r:embed="rId3"/>
            <a:stretch>
              <a:fillRect/>
            </a:stretch>
          </a:blipFill>
          <a:ln>
            <a:noFill/>
          </a:ln>
        </p:spPr>
      </p:sp>
      <p:sp>
        <p:nvSpPr>
          <p:cNvPr id="91" name="Shape 91"/>
          <p:cNvSpPr txBox="1"/>
          <p:nvPr/>
        </p:nvSpPr>
        <p:spPr>
          <a:xfrm>
            <a:off x="306250" y="268525"/>
            <a:ext cx="8194800" cy="4226700"/>
          </a:xfrm>
          <a:prstGeom prst="rect">
            <a:avLst/>
          </a:prstGeom>
        </p:spPr>
        <p:txBody>
          <a:bodyPr lIns="91425" tIns="91425" rIns="91425" bIns="91425" anchor="t" anchorCtr="0">
            <a:noAutofit/>
          </a:bodyPr>
          <a:lstStyle/>
          <a:p>
            <a:pPr lvl="0" rtl="0">
              <a:spcBef>
                <a:spcPts val="800"/>
              </a:spcBef>
              <a:buNone/>
            </a:pPr>
            <a:r>
              <a:rPr lang="en" sz="3000" b="1">
                <a:solidFill>
                  <a:srgbClr val="FFFFFF"/>
                </a:solidFill>
                <a:latin typeface="Handlee"/>
                <a:ea typeface="Handlee"/>
                <a:cs typeface="Handlee"/>
                <a:sym typeface="Handlee"/>
              </a:rPr>
              <a:t>                Cerro de los Siete Colores</a:t>
            </a:r>
          </a:p>
          <a:p>
            <a:endParaRPr lang="en" sz="3000" b="1">
              <a:solidFill>
                <a:srgbClr val="FFFFFF"/>
              </a:solidFill>
              <a:latin typeface="Handlee"/>
              <a:ea typeface="Handlee"/>
              <a:cs typeface="Handlee"/>
              <a:sym typeface="Handlee"/>
            </a:endParaRPr>
          </a:p>
          <a:p>
            <a:pPr lvl="0" rtl="0">
              <a:spcBef>
                <a:spcPts val="800"/>
              </a:spcBef>
              <a:buNone/>
            </a:pPr>
            <a:r>
              <a:rPr lang="en" sz="1800" b="1">
                <a:solidFill>
                  <a:srgbClr val="FFFFFF"/>
                </a:solidFill>
                <a:latin typeface="Handlee"/>
                <a:ea typeface="Handlee"/>
                <a:cs typeface="Handlee"/>
                <a:sym typeface="Handlee"/>
              </a:rPr>
              <a:t>El miércoles vamos a ir a las de los Siete Colores Cerro. Es una de las maravillas naturales más espectaculares del mundo. El momento perfecto para visitar es en la mañana, así que usted puede ver la salida del sol colinas y llena de color. Vamos a subir a la montaña. Los hermosos colores de las colinas son muy únicos para todo el país de Argentina.</a:t>
            </a:r>
          </a:p>
          <a:p>
            <a:pPr lvl="0" rtl="0">
              <a:spcBef>
                <a:spcPts val="800"/>
              </a:spcBef>
              <a:buNone/>
            </a:pPr>
            <a:r>
              <a:rPr lang="en" sz="1800" b="1">
                <a:solidFill>
                  <a:srgbClr val="FFFFFF"/>
                </a:solidFill>
                <a:latin typeface="Handlee"/>
                <a:ea typeface="Handlee"/>
                <a:cs typeface="Handlee"/>
                <a:sym typeface="Handlee"/>
              </a:rPr>
              <a:t>On Wednesday, we will be going to the  Cerro de los Siete Colores. It is one of the most spectacular natural wonders of the world. The perfect time to visit is in the morning, so you can see the sun rising hills and full color. We are going to climb the mountain.  The beautiful colors in the hills are very unique to the entire country of Argentina.</a:t>
            </a:r>
          </a:p>
          <a:p>
            <a:endParaRPr lang="en" sz="1800" b="1">
              <a:solidFill>
                <a:srgbClr val="FFFFFF"/>
              </a:solidFill>
              <a:latin typeface="Handlee"/>
              <a:ea typeface="Handlee"/>
              <a:cs typeface="Handlee"/>
              <a:sym typeface="Handlee"/>
            </a:endParaRPr>
          </a:p>
          <a:p>
            <a:endParaRPr lang="en" sz="1800" b="1">
              <a:solidFill>
                <a:srgbClr val="FFFFFF"/>
              </a:solidFill>
              <a:latin typeface="Handlee"/>
              <a:ea typeface="Handlee"/>
              <a:cs typeface="Handlee"/>
              <a:sym typeface="Handlee"/>
            </a:endParaRPr>
          </a:p>
          <a:p>
            <a:endParaRPr lang="en" sz="1800" b="1">
              <a:solidFill>
                <a:srgbClr val="FFFFFF"/>
              </a:solidFill>
              <a:latin typeface="Handlee"/>
              <a:ea typeface="Handlee"/>
              <a:cs typeface="Handlee"/>
              <a:sym typeface="Handlee"/>
            </a:endParaRPr>
          </a:p>
        </p:txBody>
      </p:sp>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ctrTitle"/>
          </p:nvPr>
        </p:nvSpPr>
        <p:spPr>
          <a:xfrm>
            <a:off x="1082040" y="1242060"/>
            <a:ext cx="7050900" cy="1102500"/>
          </a:xfrm>
          <a:prstGeom prst="rect">
            <a:avLst/>
          </a:prstGeom>
        </p:spPr>
        <p:txBody>
          <a:bodyPr lIns="91425" tIns="91425" rIns="91425" bIns="91425" anchor="b" anchorCtr="0">
            <a:noAutofit/>
          </a:bodyPr>
          <a:lstStyle/>
          <a:p>
            <a:endParaRPr/>
          </a:p>
        </p:txBody>
      </p:sp>
      <p:sp>
        <p:nvSpPr>
          <p:cNvPr id="97" name="Shape 97"/>
          <p:cNvSpPr txBox="1">
            <a:spLocks noGrp="1"/>
          </p:cNvSpPr>
          <p:nvPr>
            <p:ph type="subTitle" idx="1"/>
          </p:nvPr>
        </p:nvSpPr>
        <p:spPr>
          <a:xfrm>
            <a:off x="1082040" y="2423159"/>
            <a:ext cx="7035899" cy="694199"/>
          </a:xfrm>
          <a:prstGeom prst="rect">
            <a:avLst/>
          </a:prstGeom>
        </p:spPr>
        <p:txBody>
          <a:bodyPr lIns="91425" tIns="91425" rIns="91425" bIns="91425" anchor="t" anchorCtr="0">
            <a:noAutofit/>
          </a:bodyPr>
          <a:lstStyle/>
          <a:p>
            <a:endParaRPr/>
          </a:p>
        </p:txBody>
      </p:sp>
      <p:sp>
        <p:nvSpPr>
          <p:cNvPr id="98" name="Shape 98"/>
          <p:cNvSpPr txBox="1"/>
          <p:nvPr/>
        </p:nvSpPr>
        <p:spPr>
          <a:xfrm>
            <a:off x="1446300" y="864950"/>
            <a:ext cx="5133299" cy="1558200"/>
          </a:xfrm>
          <a:prstGeom prst="rect">
            <a:avLst/>
          </a:prstGeom>
        </p:spPr>
        <p:txBody>
          <a:bodyPr lIns="91425" tIns="91425" rIns="91425" bIns="91425" anchor="t" anchorCtr="0">
            <a:noAutofit/>
          </a:bodyPr>
          <a:lstStyle/>
          <a:p>
            <a:endParaRPr/>
          </a:p>
        </p:txBody>
      </p:sp>
      <p:sp>
        <p:nvSpPr>
          <p:cNvPr id="99" name="Shape 99"/>
          <p:cNvSpPr txBox="1"/>
          <p:nvPr/>
        </p:nvSpPr>
        <p:spPr>
          <a:xfrm>
            <a:off x="473925" y="1089950"/>
            <a:ext cx="8087099" cy="977100"/>
          </a:xfrm>
          <a:prstGeom prst="rect">
            <a:avLst/>
          </a:prstGeom>
        </p:spPr>
        <p:txBody>
          <a:bodyPr lIns="91425" tIns="91425" rIns="91425" bIns="91425" anchor="t" anchorCtr="0">
            <a:noAutofit/>
          </a:bodyPr>
          <a:lstStyle/>
          <a:p>
            <a:pPr marL="0" lvl="0" indent="0" rtl="0">
              <a:buNone/>
            </a:pPr>
            <a:r>
              <a:rPr lang="en" sz="3600" b="1">
                <a:solidFill>
                  <a:srgbClr val="FFFFFF"/>
                </a:solidFill>
                <a:latin typeface="Handlee"/>
                <a:ea typeface="Handlee"/>
                <a:cs typeface="Handlee"/>
                <a:sym typeface="Handlee"/>
              </a:rPr>
              <a:t>  </a:t>
            </a:r>
          </a:p>
        </p:txBody>
      </p:sp>
      <p:sp>
        <p:nvSpPr>
          <p:cNvPr id="100" name="Shape 100"/>
          <p:cNvSpPr txBox="1"/>
          <p:nvPr/>
        </p:nvSpPr>
        <p:spPr>
          <a:xfrm>
            <a:off x="2975400" y="2106650"/>
            <a:ext cx="3193199" cy="1327200"/>
          </a:xfrm>
          <a:prstGeom prst="rect">
            <a:avLst/>
          </a:prstGeom>
        </p:spPr>
        <p:txBody>
          <a:bodyPr lIns="91425" tIns="91425" rIns="91425" bIns="91425" anchor="t" anchorCtr="0">
            <a:noAutofit/>
          </a:bodyPr>
          <a:lstStyle/>
          <a:p>
            <a:endParaRPr/>
          </a:p>
        </p:txBody>
      </p:sp>
      <p:sp>
        <p:nvSpPr>
          <p:cNvPr id="101" name="Shape 101"/>
          <p:cNvSpPr/>
          <p:nvPr/>
        </p:nvSpPr>
        <p:spPr>
          <a:xfrm>
            <a:off x="0" y="0"/>
            <a:ext cx="9144000" cy="5143500"/>
          </a:xfrm>
          <a:prstGeom prst="rect">
            <a:avLst/>
          </a:prstGeom>
          <a:blipFill>
            <a:blip r:embed="rId3"/>
            <a:stretch>
              <a:fillRect/>
            </a:stretch>
          </a:blipFill>
          <a:ln>
            <a:noFill/>
          </a:ln>
        </p:spPr>
      </p:sp>
      <p:sp>
        <p:nvSpPr>
          <p:cNvPr id="102" name="Shape 102"/>
          <p:cNvSpPr txBox="1"/>
          <p:nvPr/>
        </p:nvSpPr>
        <p:spPr>
          <a:xfrm>
            <a:off x="426250" y="162950"/>
            <a:ext cx="7578000" cy="4440600"/>
          </a:xfrm>
          <a:prstGeom prst="rect">
            <a:avLst/>
          </a:prstGeom>
        </p:spPr>
        <p:txBody>
          <a:bodyPr lIns="91425" tIns="91425" rIns="91425" bIns="91425" anchor="t" anchorCtr="0">
            <a:noAutofit/>
          </a:bodyPr>
          <a:lstStyle/>
          <a:p>
            <a:pPr marL="1828800" lvl="0" indent="457200" rtl="0">
              <a:buNone/>
            </a:pPr>
            <a:r>
              <a:rPr lang="en" sz="3000" b="1">
                <a:latin typeface="Handlee"/>
                <a:ea typeface="Handlee"/>
                <a:cs typeface="Handlee"/>
                <a:sym typeface="Handlee"/>
              </a:rPr>
              <a:t>Perito Moreno Glacier</a:t>
            </a:r>
          </a:p>
          <a:p>
            <a:endParaRPr lang="en" sz="3000" b="1">
              <a:latin typeface="Handlee"/>
              <a:ea typeface="Handlee"/>
              <a:cs typeface="Handlee"/>
              <a:sym typeface="Handlee"/>
            </a:endParaRPr>
          </a:p>
          <a:p>
            <a:pPr marL="0" lvl="0" indent="0" rtl="0">
              <a:buNone/>
            </a:pPr>
            <a:r>
              <a:rPr lang="en" sz="1800" b="1">
                <a:solidFill>
                  <a:srgbClr val="FFFFFF"/>
                </a:solidFill>
                <a:latin typeface="Handlee"/>
                <a:ea typeface="Handlee"/>
                <a:cs typeface="Handlee"/>
                <a:sym typeface="Handlee"/>
              </a:rPr>
              <a:t>El jueves, vamos a ir al Glaciar Perito Moreno. Llevar ropa de abrigo, ya que será muy guay, pero en algunos lugares del glaciar va a ser muy frío. Esto es en el sur de la Patagonia. Se trata de un trozo de hielo se encuentra a 250 kilómetros de área y 30 km de longitud. Es uno de los 48 glaciares alimentados por el Campo de Hielo Sur, en los Andes y es la tercera más grande reserva de agua dulce del mundo.</a:t>
            </a:r>
          </a:p>
          <a:p>
            <a:endParaRPr lang="en" sz="1800" b="1">
              <a:solidFill>
                <a:srgbClr val="FFFFFF"/>
              </a:solidFill>
              <a:latin typeface="Handlee"/>
              <a:ea typeface="Handlee"/>
              <a:cs typeface="Handlee"/>
              <a:sym typeface="Handlee"/>
            </a:endParaRPr>
          </a:p>
          <a:p>
            <a:pPr marL="0" lvl="0" indent="0" rtl="0">
              <a:buNone/>
            </a:pPr>
            <a:r>
              <a:rPr lang="en" sz="1800" b="1">
                <a:solidFill>
                  <a:srgbClr val="FFFFFF"/>
                </a:solidFill>
                <a:latin typeface="Handlee"/>
                <a:ea typeface="Handlee"/>
                <a:cs typeface="Handlee"/>
                <a:sym typeface="Handlee"/>
              </a:rPr>
              <a:t>On Thursday, we will be going to Perito Moreno Glacier. Wear some warm clothing because it will be cool but in some places of the glacier it will be very cold. This is in southern Patagonia. This is a piece of ice is 250 kilometers in area and 30 km in length. It is one of 48 glaciers fed by the Southern Patagonian Ice Field in the Andes and is the third largest store of fresh water in the world.</a:t>
            </a:r>
          </a:p>
          <a:p>
            <a:endParaRPr lang="en" sz="1800" b="1">
              <a:solidFill>
                <a:srgbClr val="FFFFFF"/>
              </a:solidFill>
              <a:latin typeface="Handlee"/>
              <a:ea typeface="Handlee"/>
              <a:cs typeface="Handlee"/>
              <a:sym typeface="Handlee"/>
            </a:endParaRPr>
          </a:p>
        </p:txBody>
      </p:sp>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ctrTitle"/>
          </p:nvPr>
        </p:nvSpPr>
        <p:spPr>
          <a:xfrm>
            <a:off x="1082040" y="1242060"/>
            <a:ext cx="7050900" cy="1102500"/>
          </a:xfrm>
          <a:prstGeom prst="rect">
            <a:avLst/>
          </a:prstGeom>
        </p:spPr>
        <p:txBody>
          <a:bodyPr lIns="91425" tIns="91425" rIns="91425" bIns="91425" anchor="b" anchorCtr="0">
            <a:noAutofit/>
          </a:bodyPr>
          <a:lstStyle/>
          <a:p>
            <a:endParaRPr/>
          </a:p>
        </p:txBody>
      </p:sp>
      <p:sp>
        <p:nvSpPr>
          <p:cNvPr id="108" name="Shape 108"/>
          <p:cNvSpPr txBox="1">
            <a:spLocks noGrp="1"/>
          </p:cNvSpPr>
          <p:nvPr>
            <p:ph type="subTitle" idx="1"/>
          </p:nvPr>
        </p:nvSpPr>
        <p:spPr>
          <a:xfrm>
            <a:off x="1082040" y="2423159"/>
            <a:ext cx="7035899" cy="694199"/>
          </a:xfrm>
          <a:prstGeom prst="rect">
            <a:avLst/>
          </a:prstGeom>
        </p:spPr>
        <p:txBody>
          <a:bodyPr lIns="91425" tIns="91425" rIns="91425" bIns="91425" anchor="t" anchorCtr="0">
            <a:noAutofit/>
          </a:bodyPr>
          <a:lstStyle/>
          <a:p>
            <a:endParaRPr/>
          </a:p>
        </p:txBody>
      </p:sp>
      <p:sp>
        <p:nvSpPr>
          <p:cNvPr id="109" name="Shape 109"/>
          <p:cNvSpPr txBox="1"/>
          <p:nvPr/>
        </p:nvSpPr>
        <p:spPr>
          <a:xfrm>
            <a:off x="1446300" y="864950"/>
            <a:ext cx="5133299" cy="1558200"/>
          </a:xfrm>
          <a:prstGeom prst="rect">
            <a:avLst/>
          </a:prstGeom>
        </p:spPr>
        <p:txBody>
          <a:bodyPr lIns="91425" tIns="91425" rIns="91425" bIns="91425" anchor="t" anchorCtr="0">
            <a:noAutofit/>
          </a:bodyPr>
          <a:lstStyle/>
          <a:p>
            <a:endParaRPr/>
          </a:p>
        </p:txBody>
      </p:sp>
      <p:sp>
        <p:nvSpPr>
          <p:cNvPr id="110" name="Shape 110"/>
          <p:cNvSpPr txBox="1"/>
          <p:nvPr/>
        </p:nvSpPr>
        <p:spPr>
          <a:xfrm>
            <a:off x="473925" y="1089950"/>
            <a:ext cx="8087099" cy="977100"/>
          </a:xfrm>
          <a:prstGeom prst="rect">
            <a:avLst/>
          </a:prstGeom>
        </p:spPr>
        <p:txBody>
          <a:bodyPr lIns="91425" tIns="91425" rIns="91425" bIns="91425" anchor="t" anchorCtr="0">
            <a:noAutofit/>
          </a:bodyPr>
          <a:lstStyle/>
          <a:p>
            <a:pPr marL="0" lvl="0" indent="0" rtl="0">
              <a:buNone/>
            </a:pPr>
            <a:r>
              <a:rPr lang="en" sz="3600" b="1">
                <a:solidFill>
                  <a:srgbClr val="FFFFFF"/>
                </a:solidFill>
                <a:latin typeface="Handlee"/>
                <a:ea typeface="Handlee"/>
                <a:cs typeface="Handlee"/>
                <a:sym typeface="Handlee"/>
              </a:rPr>
              <a:t>  </a:t>
            </a:r>
          </a:p>
        </p:txBody>
      </p:sp>
      <p:sp>
        <p:nvSpPr>
          <p:cNvPr id="111" name="Shape 111"/>
          <p:cNvSpPr txBox="1"/>
          <p:nvPr/>
        </p:nvSpPr>
        <p:spPr>
          <a:xfrm>
            <a:off x="2975400" y="2106650"/>
            <a:ext cx="3193199" cy="1327200"/>
          </a:xfrm>
          <a:prstGeom prst="rect">
            <a:avLst/>
          </a:prstGeom>
        </p:spPr>
        <p:txBody>
          <a:bodyPr lIns="91425" tIns="91425" rIns="91425" bIns="91425" anchor="t" anchorCtr="0">
            <a:noAutofit/>
          </a:bodyPr>
          <a:lstStyle/>
          <a:p>
            <a:endParaRPr/>
          </a:p>
        </p:txBody>
      </p:sp>
      <p:sp>
        <p:nvSpPr>
          <p:cNvPr id="112" name="Shape 112"/>
          <p:cNvSpPr/>
          <p:nvPr/>
        </p:nvSpPr>
        <p:spPr>
          <a:xfrm>
            <a:off x="0" y="0"/>
            <a:ext cx="9144000" cy="5143500"/>
          </a:xfrm>
          <a:prstGeom prst="rect">
            <a:avLst/>
          </a:prstGeom>
          <a:blipFill>
            <a:blip r:embed="rId3"/>
            <a:stretch>
              <a:fillRect/>
            </a:stretch>
          </a:blipFill>
          <a:ln>
            <a:noFill/>
          </a:ln>
        </p:spPr>
      </p:sp>
      <p:sp>
        <p:nvSpPr>
          <p:cNvPr id="113" name="Shape 113"/>
          <p:cNvSpPr txBox="1"/>
          <p:nvPr/>
        </p:nvSpPr>
        <p:spPr>
          <a:xfrm>
            <a:off x="428700" y="181425"/>
            <a:ext cx="8213700" cy="4652099"/>
          </a:xfrm>
          <a:prstGeom prst="rect">
            <a:avLst/>
          </a:prstGeom>
        </p:spPr>
        <p:txBody>
          <a:bodyPr lIns="91425" tIns="91425" rIns="91425" bIns="91425" anchor="t" anchorCtr="0">
            <a:noAutofit/>
          </a:bodyPr>
          <a:lstStyle/>
          <a:p>
            <a:pPr marL="0" lvl="0" indent="0" algn="ctr" rtl="0">
              <a:spcBef>
                <a:spcPts val="800"/>
              </a:spcBef>
              <a:buNone/>
            </a:pPr>
            <a:r>
              <a:rPr lang="en" sz="3000" b="1">
                <a:solidFill>
                  <a:srgbClr val="FFFFFF"/>
                </a:solidFill>
                <a:latin typeface="Handlee"/>
                <a:ea typeface="Handlee"/>
                <a:cs typeface="Handlee"/>
                <a:sym typeface="Handlee"/>
              </a:rPr>
              <a:t>Valdes Peninsula (La Playa)</a:t>
            </a:r>
          </a:p>
          <a:p>
            <a:pPr marL="0" lvl="0" indent="0" rtl="0">
              <a:spcBef>
                <a:spcPts val="800"/>
              </a:spcBef>
              <a:buNone/>
            </a:pPr>
            <a:r>
              <a:rPr lang="en" sz="1800" b="1">
                <a:solidFill>
                  <a:srgbClr val="FFFFFF"/>
                </a:solidFill>
                <a:latin typeface="Handlee"/>
                <a:ea typeface="Handlee"/>
                <a:cs typeface="Handlee"/>
                <a:sym typeface="Handlee"/>
              </a:rPr>
              <a:t>El viernes podremos disfrutar de la mezcla de impresionantes arrecifes y acantilados rodeados de océanos fabulosos. Este es uno de los mejores hábitats de vida silvestre en el mundo. Hay muchos animales exóticos para ver a lo largo de la Península de Valdés, por ejemplo, leones marinos, pingüinos, ballenas, focas y muchos más. En algunas temporadas se puede obtener algunas oportunidades de avistamiento de ballenas increíbles. Vamos a saltar en las cálidas aguas de la playa.</a:t>
            </a:r>
          </a:p>
          <a:p>
            <a:pPr marL="0" lvl="0" indent="0" rtl="0">
              <a:spcBef>
                <a:spcPts val="800"/>
              </a:spcBef>
              <a:buClr>
                <a:schemeClr val="dk1"/>
              </a:buClr>
              <a:buSzPct val="61111"/>
              <a:buFont typeface="Arial"/>
              <a:buNone/>
            </a:pPr>
            <a:r>
              <a:rPr lang="en" sz="1800" b="1">
                <a:solidFill>
                  <a:srgbClr val="FFFFFF"/>
                </a:solidFill>
                <a:latin typeface="Handlee"/>
                <a:ea typeface="Handlee"/>
                <a:cs typeface="Handlee"/>
                <a:sym typeface="Handlee"/>
              </a:rPr>
              <a:t>On Friday we can enjoy the mixture of stunning reefs and towering cliffs surrounded by fabulous oceans. This is one of the best wildlife habitats in the world. There are many exotic animals to see along the Valdes Peninsula for example, sea lions, penguins, whales, seals and many more. During some seasons you can get some amazing whale-watching opportunities. We are going to jump into the warm waters of the beach. </a:t>
            </a:r>
          </a:p>
          <a:p>
            <a:endParaRPr lang="en" sz="1800" b="1">
              <a:solidFill>
                <a:srgbClr val="FFFFFF"/>
              </a:solidFill>
              <a:latin typeface="Handlee"/>
              <a:ea typeface="Handlee"/>
              <a:cs typeface="Handlee"/>
              <a:sym typeface="Handlee"/>
            </a:endParaRPr>
          </a:p>
        </p:txBody>
      </p:sp>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Shape 118"/>
          <p:cNvSpPr txBox="1">
            <a:spLocks noGrp="1"/>
          </p:cNvSpPr>
          <p:nvPr>
            <p:ph type="ctrTitle"/>
          </p:nvPr>
        </p:nvSpPr>
        <p:spPr>
          <a:xfrm>
            <a:off x="1082040" y="1242060"/>
            <a:ext cx="7050900" cy="1102500"/>
          </a:xfrm>
          <a:prstGeom prst="rect">
            <a:avLst/>
          </a:prstGeom>
        </p:spPr>
        <p:txBody>
          <a:bodyPr lIns="91425" tIns="91425" rIns="91425" bIns="91425" anchor="b" anchorCtr="0">
            <a:noAutofit/>
          </a:bodyPr>
          <a:lstStyle/>
          <a:p>
            <a:endParaRPr/>
          </a:p>
        </p:txBody>
      </p:sp>
      <p:sp>
        <p:nvSpPr>
          <p:cNvPr id="119" name="Shape 119"/>
          <p:cNvSpPr txBox="1">
            <a:spLocks noGrp="1"/>
          </p:cNvSpPr>
          <p:nvPr>
            <p:ph type="subTitle" idx="1"/>
          </p:nvPr>
        </p:nvSpPr>
        <p:spPr>
          <a:xfrm>
            <a:off x="1082040" y="2423159"/>
            <a:ext cx="7035899" cy="694199"/>
          </a:xfrm>
          <a:prstGeom prst="rect">
            <a:avLst/>
          </a:prstGeom>
        </p:spPr>
        <p:txBody>
          <a:bodyPr lIns="91425" tIns="91425" rIns="91425" bIns="91425" anchor="t" anchorCtr="0">
            <a:noAutofit/>
          </a:bodyPr>
          <a:lstStyle/>
          <a:p>
            <a:endParaRPr/>
          </a:p>
        </p:txBody>
      </p:sp>
      <p:sp>
        <p:nvSpPr>
          <p:cNvPr id="120" name="Shape 120"/>
          <p:cNvSpPr txBox="1"/>
          <p:nvPr/>
        </p:nvSpPr>
        <p:spPr>
          <a:xfrm>
            <a:off x="1446300" y="864950"/>
            <a:ext cx="5133299" cy="1558200"/>
          </a:xfrm>
          <a:prstGeom prst="rect">
            <a:avLst/>
          </a:prstGeom>
        </p:spPr>
        <p:txBody>
          <a:bodyPr lIns="91425" tIns="91425" rIns="91425" bIns="91425" anchor="t" anchorCtr="0">
            <a:noAutofit/>
          </a:bodyPr>
          <a:lstStyle/>
          <a:p>
            <a:endParaRPr/>
          </a:p>
        </p:txBody>
      </p:sp>
      <p:sp>
        <p:nvSpPr>
          <p:cNvPr id="121" name="Shape 121"/>
          <p:cNvSpPr txBox="1"/>
          <p:nvPr/>
        </p:nvSpPr>
        <p:spPr>
          <a:xfrm>
            <a:off x="473925" y="1089950"/>
            <a:ext cx="8087099" cy="977100"/>
          </a:xfrm>
          <a:prstGeom prst="rect">
            <a:avLst/>
          </a:prstGeom>
        </p:spPr>
        <p:txBody>
          <a:bodyPr lIns="91425" tIns="91425" rIns="91425" bIns="91425" anchor="t" anchorCtr="0">
            <a:noAutofit/>
          </a:bodyPr>
          <a:lstStyle/>
          <a:p>
            <a:pPr marL="0" lvl="0" indent="0" rtl="0">
              <a:buNone/>
            </a:pPr>
            <a:r>
              <a:rPr lang="en" sz="3600" b="1">
                <a:solidFill>
                  <a:srgbClr val="FFFFFF"/>
                </a:solidFill>
                <a:latin typeface="Handlee"/>
                <a:ea typeface="Handlee"/>
                <a:cs typeface="Handlee"/>
                <a:sym typeface="Handlee"/>
              </a:rPr>
              <a:t>  </a:t>
            </a:r>
          </a:p>
        </p:txBody>
      </p:sp>
      <p:sp>
        <p:nvSpPr>
          <p:cNvPr id="122" name="Shape 122"/>
          <p:cNvSpPr txBox="1"/>
          <p:nvPr/>
        </p:nvSpPr>
        <p:spPr>
          <a:xfrm>
            <a:off x="2975400" y="2106650"/>
            <a:ext cx="3193199" cy="1327200"/>
          </a:xfrm>
          <a:prstGeom prst="rect">
            <a:avLst/>
          </a:prstGeom>
        </p:spPr>
        <p:txBody>
          <a:bodyPr lIns="91425" tIns="91425" rIns="91425" bIns="91425" anchor="t" anchorCtr="0">
            <a:noAutofit/>
          </a:bodyPr>
          <a:lstStyle/>
          <a:p>
            <a:endParaRPr/>
          </a:p>
        </p:txBody>
      </p:sp>
      <p:sp>
        <p:nvSpPr>
          <p:cNvPr id="123" name="Shape 123"/>
          <p:cNvSpPr/>
          <p:nvPr/>
        </p:nvSpPr>
        <p:spPr>
          <a:xfrm>
            <a:off x="0" y="0"/>
            <a:ext cx="9143999" cy="5201800"/>
          </a:xfrm>
          <a:prstGeom prst="rect">
            <a:avLst/>
          </a:prstGeom>
          <a:blipFill>
            <a:blip r:embed="rId3"/>
            <a:stretch>
              <a:fillRect/>
            </a:stretch>
          </a:blipFill>
          <a:ln>
            <a:noFill/>
          </a:ln>
        </p:spPr>
      </p:sp>
      <p:sp>
        <p:nvSpPr>
          <p:cNvPr id="124" name="Shape 124"/>
          <p:cNvSpPr txBox="1"/>
          <p:nvPr/>
        </p:nvSpPr>
        <p:spPr>
          <a:xfrm>
            <a:off x="426250" y="248200"/>
            <a:ext cx="8087099" cy="4895400"/>
          </a:xfrm>
          <a:prstGeom prst="rect">
            <a:avLst/>
          </a:prstGeom>
        </p:spPr>
        <p:txBody>
          <a:bodyPr lIns="91425" tIns="91425" rIns="91425" bIns="91425" anchor="t" anchorCtr="0">
            <a:noAutofit/>
          </a:bodyPr>
          <a:lstStyle/>
          <a:p>
            <a:pPr marL="1371600" lvl="0" indent="0" rtl="0">
              <a:spcBef>
                <a:spcPts val="800"/>
              </a:spcBef>
              <a:buNone/>
            </a:pPr>
            <a:r>
              <a:rPr lang="en" sz="3000" b="1">
                <a:solidFill>
                  <a:srgbClr val="FFFFFF"/>
                </a:solidFill>
                <a:latin typeface="Handlee"/>
                <a:ea typeface="Handlee"/>
                <a:cs typeface="Handlee"/>
                <a:sym typeface="Handlee"/>
              </a:rPr>
              <a:t>  Los Glaciares National Park</a:t>
            </a:r>
          </a:p>
          <a:p>
            <a:pPr marL="0" lvl="0" indent="0" rtl="0">
              <a:spcBef>
                <a:spcPts val="800"/>
              </a:spcBef>
              <a:buNone/>
            </a:pPr>
            <a:r>
              <a:rPr lang="en" sz="1800" b="1">
                <a:solidFill>
                  <a:srgbClr val="FFFFFF"/>
                </a:solidFill>
                <a:latin typeface="Handlee"/>
                <a:ea typeface="Handlee"/>
                <a:cs typeface="Handlee"/>
                <a:sym typeface="Handlee"/>
              </a:rPr>
              <a:t>El sábado, iremos al Parque Nacional Los Glaciares. Este parque nacional se encuentra en la famosa región de la Patagonia. Es muy popular como destino turístico, ya que permite a los visitantes disfrutar de la oportunidad de caminar sobre los glaciares estables. Hay varios operadores turísticos locales que ofrecen excursiones en barco famoso por los visitantes disfrutar de unas vistas impresionantes y ver la belleza de los glaciares. El parque es en realidad alrededor de 1,5 millones de acres. Vamos a caminar por el parque.</a:t>
            </a:r>
          </a:p>
          <a:p>
            <a:pPr marL="0" lvl="0" indent="0" rtl="0">
              <a:spcBef>
                <a:spcPts val="800"/>
              </a:spcBef>
              <a:buNone/>
            </a:pPr>
            <a:r>
              <a:rPr lang="en" sz="1800" b="1">
                <a:solidFill>
                  <a:srgbClr val="FFFFFF"/>
                </a:solidFill>
                <a:latin typeface="Handlee"/>
                <a:ea typeface="Handlee"/>
                <a:cs typeface="Handlee"/>
                <a:sym typeface="Handlee"/>
              </a:rPr>
              <a:t>On Saturday, we will be going to Los Glaciares National Park. This national park is located on the famous Patagonia region. It is very popular as a tourist destination because it allows visitors to enjoy the opportunity of walking on the stable glaciers. There are several local tour operators which offer famous boat trips for visitors to enjoy amazing views and see the beauty of the glaciers. The park is actually around 1.5 million acres. We are going to walk through the park.</a:t>
            </a:r>
          </a:p>
          <a:p>
            <a:endParaRPr lang="en" sz="1800" b="1">
              <a:solidFill>
                <a:srgbClr val="FFFFFF"/>
              </a:solidFill>
              <a:latin typeface="Handlee"/>
              <a:ea typeface="Handlee"/>
              <a:cs typeface="Handlee"/>
              <a:sym typeface="Handlee"/>
            </a:endParaRPr>
          </a:p>
          <a:p>
            <a:endParaRPr lang="en" sz="1800" b="1">
              <a:solidFill>
                <a:srgbClr val="FFFFFF"/>
              </a:solidFill>
              <a:latin typeface="Handlee"/>
              <a:ea typeface="Handlee"/>
              <a:cs typeface="Handlee"/>
              <a:sym typeface="Handlee"/>
            </a:endParaRPr>
          </a:p>
          <a:p>
            <a:endParaRPr lang="en" sz="1800" b="1">
              <a:solidFill>
                <a:srgbClr val="FFFFFF"/>
              </a:solidFill>
              <a:latin typeface="Handlee"/>
              <a:ea typeface="Handlee"/>
              <a:cs typeface="Handlee"/>
              <a:sym typeface="Handlee"/>
            </a:endParaRPr>
          </a:p>
        </p:txBody>
      </p:sp>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ctrTitle"/>
          </p:nvPr>
        </p:nvSpPr>
        <p:spPr>
          <a:xfrm>
            <a:off x="1082040" y="1242060"/>
            <a:ext cx="7050900" cy="1102500"/>
          </a:xfrm>
          <a:prstGeom prst="rect">
            <a:avLst/>
          </a:prstGeom>
        </p:spPr>
        <p:txBody>
          <a:bodyPr lIns="91425" tIns="91425" rIns="91425" bIns="91425" anchor="b" anchorCtr="0">
            <a:noAutofit/>
          </a:bodyPr>
          <a:lstStyle/>
          <a:p>
            <a:endParaRPr/>
          </a:p>
        </p:txBody>
      </p:sp>
      <p:sp>
        <p:nvSpPr>
          <p:cNvPr id="130" name="Shape 130"/>
          <p:cNvSpPr txBox="1">
            <a:spLocks noGrp="1"/>
          </p:cNvSpPr>
          <p:nvPr>
            <p:ph type="subTitle" idx="1"/>
          </p:nvPr>
        </p:nvSpPr>
        <p:spPr>
          <a:xfrm>
            <a:off x="1082040" y="2423159"/>
            <a:ext cx="7035899" cy="694199"/>
          </a:xfrm>
          <a:prstGeom prst="rect">
            <a:avLst/>
          </a:prstGeom>
        </p:spPr>
        <p:txBody>
          <a:bodyPr lIns="91425" tIns="91425" rIns="91425" bIns="91425" anchor="t" anchorCtr="0">
            <a:noAutofit/>
          </a:bodyPr>
          <a:lstStyle/>
          <a:p>
            <a:endParaRPr/>
          </a:p>
        </p:txBody>
      </p:sp>
      <p:sp>
        <p:nvSpPr>
          <p:cNvPr id="131" name="Shape 131"/>
          <p:cNvSpPr txBox="1"/>
          <p:nvPr/>
        </p:nvSpPr>
        <p:spPr>
          <a:xfrm>
            <a:off x="1446300" y="864950"/>
            <a:ext cx="5133299" cy="1558200"/>
          </a:xfrm>
          <a:prstGeom prst="rect">
            <a:avLst/>
          </a:prstGeom>
        </p:spPr>
        <p:txBody>
          <a:bodyPr lIns="91425" tIns="91425" rIns="91425" bIns="91425" anchor="t" anchorCtr="0">
            <a:noAutofit/>
          </a:bodyPr>
          <a:lstStyle/>
          <a:p>
            <a:endParaRPr/>
          </a:p>
        </p:txBody>
      </p:sp>
      <p:sp>
        <p:nvSpPr>
          <p:cNvPr id="132" name="Shape 132"/>
          <p:cNvSpPr txBox="1"/>
          <p:nvPr/>
        </p:nvSpPr>
        <p:spPr>
          <a:xfrm>
            <a:off x="473925" y="1089950"/>
            <a:ext cx="8087099" cy="977100"/>
          </a:xfrm>
          <a:prstGeom prst="rect">
            <a:avLst/>
          </a:prstGeom>
        </p:spPr>
        <p:txBody>
          <a:bodyPr lIns="91425" tIns="91425" rIns="91425" bIns="91425" anchor="t" anchorCtr="0">
            <a:noAutofit/>
          </a:bodyPr>
          <a:lstStyle/>
          <a:p>
            <a:pPr marL="0" lvl="0" indent="0" rtl="0">
              <a:buNone/>
            </a:pPr>
            <a:r>
              <a:rPr lang="en" sz="3600" b="1">
                <a:solidFill>
                  <a:srgbClr val="FFFFFF"/>
                </a:solidFill>
                <a:latin typeface="Handlee"/>
                <a:ea typeface="Handlee"/>
                <a:cs typeface="Handlee"/>
                <a:sym typeface="Handlee"/>
              </a:rPr>
              <a:t>  </a:t>
            </a:r>
          </a:p>
        </p:txBody>
      </p:sp>
      <p:sp>
        <p:nvSpPr>
          <p:cNvPr id="133" name="Shape 133"/>
          <p:cNvSpPr txBox="1"/>
          <p:nvPr/>
        </p:nvSpPr>
        <p:spPr>
          <a:xfrm>
            <a:off x="2975400" y="2106650"/>
            <a:ext cx="3193199" cy="1327200"/>
          </a:xfrm>
          <a:prstGeom prst="rect">
            <a:avLst/>
          </a:prstGeom>
        </p:spPr>
        <p:txBody>
          <a:bodyPr lIns="91425" tIns="91425" rIns="91425" bIns="91425" anchor="t" anchorCtr="0">
            <a:noAutofit/>
          </a:bodyPr>
          <a:lstStyle/>
          <a:p>
            <a:endParaRPr/>
          </a:p>
        </p:txBody>
      </p:sp>
      <p:sp>
        <p:nvSpPr>
          <p:cNvPr id="134" name="Shape 134"/>
          <p:cNvSpPr/>
          <p:nvPr/>
        </p:nvSpPr>
        <p:spPr>
          <a:xfrm>
            <a:off x="0" y="0"/>
            <a:ext cx="9144000" cy="5143500"/>
          </a:xfrm>
          <a:prstGeom prst="rect">
            <a:avLst/>
          </a:prstGeom>
          <a:blipFill>
            <a:blip r:embed="rId3"/>
            <a:stretch>
              <a:fillRect/>
            </a:stretch>
          </a:blipFill>
          <a:ln>
            <a:noFill/>
          </a:ln>
        </p:spPr>
      </p:sp>
      <p:sp>
        <p:nvSpPr>
          <p:cNvPr id="135" name="Shape 135"/>
          <p:cNvSpPr/>
          <p:nvPr/>
        </p:nvSpPr>
        <p:spPr>
          <a:xfrm>
            <a:off x="0" y="0"/>
            <a:ext cx="9144000" cy="5204974"/>
          </a:xfrm>
          <a:prstGeom prst="rect">
            <a:avLst/>
          </a:prstGeom>
          <a:blipFill>
            <a:blip r:embed="rId4"/>
            <a:stretch>
              <a:fillRect/>
            </a:stretch>
          </a:blipFill>
          <a:ln>
            <a:noFill/>
          </a:ln>
        </p:spPr>
      </p:sp>
      <p:sp>
        <p:nvSpPr>
          <p:cNvPr id="136" name="Shape 136"/>
          <p:cNvSpPr txBox="1"/>
          <p:nvPr/>
        </p:nvSpPr>
        <p:spPr>
          <a:xfrm>
            <a:off x="409775" y="282525"/>
            <a:ext cx="8033399" cy="4255799"/>
          </a:xfrm>
          <a:prstGeom prst="rect">
            <a:avLst/>
          </a:prstGeom>
          <a:noFill/>
          <a:ln>
            <a:noFill/>
          </a:ln>
        </p:spPr>
        <p:txBody>
          <a:bodyPr lIns="91425" tIns="91425" rIns="91425" bIns="91425" anchor="t" anchorCtr="0">
            <a:noAutofit/>
          </a:bodyPr>
          <a:lstStyle/>
          <a:p>
            <a:pPr marL="0" lvl="0" indent="0" algn="ctr" rtl="0">
              <a:buNone/>
            </a:pPr>
            <a:r>
              <a:rPr lang="en" sz="3000" b="1">
                <a:solidFill>
                  <a:srgbClr val="FFFFFF"/>
                </a:solidFill>
                <a:latin typeface="Handlee"/>
                <a:ea typeface="Handlee"/>
                <a:cs typeface="Handlee"/>
                <a:sym typeface="Handlee"/>
              </a:rPr>
              <a:t>Rosario Musemo </a:t>
            </a:r>
          </a:p>
          <a:p>
            <a:endParaRPr lang="en" sz="3000" b="1">
              <a:solidFill>
                <a:srgbClr val="FFFFFF"/>
              </a:solidFill>
              <a:latin typeface="Handlee"/>
              <a:ea typeface="Handlee"/>
              <a:cs typeface="Handlee"/>
              <a:sym typeface="Handlee"/>
            </a:endParaRPr>
          </a:p>
          <a:p>
            <a:pPr marL="0" lvl="0" indent="0" rtl="0">
              <a:buNone/>
            </a:pPr>
            <a:r>
              <a:rPr lang="en" sz="1800" b="1">
                <a:solidFill>
                  <a:srgbClr val="FFFFFF"/>
                </a:solidFill>
                <a:latin typeface="Handlee"/>
                <a:ea typeface="Handlee"/>
                <a:cs typeface="Handlee"/>
                <a:sym typeface="Handlee"/>
              </a:rPr>
              <a:t>El domingo vamos a ir a Rosario. Rosario cuenta con museos de arte moderno, una mezcla de arquitectura española y Italiana, hogar, bellas estatuas y monumentos, playas a lo largo de la orilla del río, y un restaurante con cocina y asadores internacional. Además, hay parques donde los niños van a jugar.</a:t>
            </a:r>
          </a:p>
          <a:p>
            <a:endParaRPr lang="en" sz="1800" b="1">
              <a:solidFill>
                <a:srgbClr val="FFFFFF"/>
              </a:solidFill>
              <a:latin typeface="Handlee"/>
              <a:ea typeface="Handlee"/>
              <a:cs typeface="Handlee"/>
              <a:sym typeface="Handlee"/>
            </a:endParaRPr>
          </a:p>
          <a:p>
            <a:pPr marL="0" indent="0">
              <a:buNone/>
            </a:pPr>
            <a:r>
              <a:rPr lang="en" sz="1800" b="1">
                <a:solidFill>
                  <a:srgbClr val="FFFFFF"/>
                </a:solidFill>
                <a:latin typeface="Handlee"/>
                <a:ea typeface="Handlee"/>
                <a:cs typeface="Handlee"/>
                <a:sym typeface="Handlee"/>
              </a:rPr>
              <a:t>On Sunday we will be going to Rosario. Rosario offers museums of modern art, a blend of Spanish and Italian architecture, home, beautiful statues and monuments, beaches along the river front, and restaurant with international cuisine and steakhouses. Also, there is </a:t>
            </a:r>
            <a:r>
              <a:rPr lang="en" sz="1800" b="1">
                <a:solidFill>
                  <a:schemeClr val="lt1"/>
                </a:solidFill>
                <a:latin typeface="Handlee"/>
                <a:ea typeface="Handlee"/>
                <a:cs typeface="Handlee"/>
                <a:sym typeface="Handlee"/>
              </a:rPr>
              <a:t>parks where kids go to play .</a:t>
            </a:r>
          </a:p>
        </p:txBody>
      </p:sp>
    </p:spTree>
  </p:cSld>
  <p:clrMapOvr>
    <a:masterClrMapping/>
  </p:clrMapOvr>
  <p:transition xmlns:p14="http://schemas.microsoft.com/office/powerpoint/2010/main" spd="slow">
    <p:cut/>
  </p:transition>
</p:sld>
</file>

<file path=ppt/theme/theme1.xml><?xml version="1.0" encoding="utf-8"?>
<a:theme xmlns:a="http://schemas.openxmlformats.org/drawingml/2006/main" name="wave">
  <a:themeElements>
    <a:clrScheme name="Custom 506">
      <a:dk1>
        <a:srgbClr val="000000"/>
      </a:dk1>
      <a:lt1>
        <a:srgbClr val="FFFFFF"/>
      </a:lt1>
      <a:dk2>
        <a:srgbClr val="00387E"/>
      </a:dk2>
      <a:lt2>
        <a:srgbClr val="C6DFFF"/>
      </a:lt2>
      <a:accent1>
        <a:srgbClr val="4F81BD"/>
      </a:accent1>
      <a:accent2>
        <a:srgbClr val="C0504D"/>
      </a:accent2>
      <a:accent3>
        <a:srgbClr val="9BBB59"/>
      </a:accent3>
      <a:accent4>
        <a:srgbClr val="8064A2"/>
      </a:accent4>
      <a:accent5>
        <a:srgbClr val="4BACC6"/>
      </a:accent5>
      <a:accent6>
        <a:srgbClr val="F79646"/>
      </a:accent6>
      <a:hlink>
        <a:srgbClr val="00387E"/>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1277</Words>
  <Application>Microsoft Macintosh PowerPoint</Application>
  <PresentationFormat>On-screen Show (16:9)</PresentationFormat>
  <Paragraphs>54</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wave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User</cp:lastModifiedBy>
  <cp:revision>1</cp:revision>
  <dcterms:modified xsi:type="dcterms:W3CDTF">2013-11-22T20:12:16Z</dcterms:modified>
</cp:coreProperties>
</file>